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0" r:id="rId4"/>
  </p:sldMasterIdLst>
  <p:sldIdLst>
    <p:sldId id="293" r:id="rId5"/>
    <p:sldId id="308" r:id="rId6"/>
    <p:sldId id="296" r:id="rId7"/>
    <p:sldId id="297" r:id="rId8"/>
    <p:sldId id="298" r:id="rId9"/>
    <p:sldId id="299" r:id="rId10"/>
    <p:sldId id="300" r:id="rId11"/>
    <p:sldId id="301" r:id="rId12"/>
    <p:sldId id="302" r:id="rId13"/>
    <p:sldId id="303" r:id="rId14"/>
    <p:sldId id="304" r:id="rId15"/>
    <p:sldId id="305" r:id="rId16"/>
    <p:sldId id="306" r:id="rId17"/>
    <p:sldId id="3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DE80AC-4243-4761-8291-0B0FF19A8DDE}" v="3" dt="2021-12-14T14:27:56.1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1DDCB6-9D1E-461F-822C-7BC23E4EF9A8}"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US"/>
        </a:p>
      </dgm:t>
    </dgm:pt>
    <dgm:pt modelId="{4CBF4773-CA7B-4C54-AC56-AE87F302B0A3}">
      <dgm:prSet/>
      <dgm:spPr/>
      <dgm:t>
        <a:bodyPr/>
        <a:lstStyle/>
        <a:p>
          <a:r>
            <a:rPr lang="en-US"/>
            <a:t>22108_HARSH UMESH BHAT</a:t>
          </a:r>
        </a:p>
      </dgm:t>
    </dgm:pt>
    <dgm:pt modelId="{75D7FC0F-A203-452C-9C99-F2CA5C3C0021}" type="parTrans" cxnId="{5FC88987-5E31-41B9-803F-9AA1CC982609}">
      <dgm:prSet/>
      <dgm:spPr/>
      <dgm:t>
        <a:bodyPr/>
        <a:lstStyle/>
        <a:p>
          <a:endParaRPr lang="en-US"/>
        </a:p>
      </dgm:t>
    </dgm:pt>
    <dgm:pt modelId="{C3FEA4D2-28FC-4FDB-A2A2-A41A50510C8F}" type="sibTrans" cxnId="{5FC88987-5E31-41B9-803F-9AA1CC982609}">
      <dgm:prSet/>
      <dgm:spPr/>
      <dgm:t>
        <a:bodyPr/>
        <a:lstStyle/>
        <a:p>
          <a:endParaRPr lang="en-US"/>
        </a:p>
      </dgm:t>
    </dgm:pt>
    <dgm:pt modelId="{005DCC00-3824-4257-A7F7-C8633ECCF0B7}">
      <dgm:prSet/>
      <dgm:spPr/>
      <dgm:t>
        <a:bodyPr/>
        <a:lstStyle/>
        <a:p>
          <a:r>
            <a:rPr lang="en-US" dirty="0"/>
            <a:t>22112</a:t>
          </a:r>
          <a:r>
            <a:rPr lang="en-US"/>
            <a:t>_SHREYAS SHREEPAD </a:t>
          </a:r>
          <a:r>
            <a:rPr lang="en-US" dirty="0"/>
            <a:t>CHANDOLKAR</a:t>
          </a:r>
        </a:p>
      </dgm:t>
    </dgm:pt>
    <dgm:pt modelId="{EF081DED-C6F3-4A8C-944C-D9A05F529094}" type="parTrans" cxnId="{1DC02672-1575-46BE-BFB4-D6A0BF4EE0CC}">
      <dgm:prSet/>
      <dgm:spPr/>
      <dgm:t>
        <a:bodyPr/>
        <a:lstStyle/>
        <a:p>
          <a:endParaRPr lang="en-US"/>
        </a:p>
      </dgm:t>
    </dgm:pt>
    <dgm:pt modelId="{3CBB9CC9-4DCD-47DC-B129-A8B8782582B3}" type="sibTrans" cxnId="{1DC02672-1575-46BE-BFB4-D6A0BF4EE0CC}">
      <dgm:prSet/>
      <dgm:spPr/>
      <dgm:t>
        <a:bodyPr/>
        <a:lstStyle/>
        <a:p>
          <a:endParaRPr lang="en-US"/>
        </a:p>
      </dgm:t>
    </dgm:pt>
    <dgm:pt modelId="{27FC3313-3B55-4BB1-9EA3-F76D0FAA3C1E}">
      <dgm:prSet/>
      <dgm:spPr/>
      <dgm:t>
        <a:bodyPr/>
        <a:lstStyle/>
        <a:p>
          <a:r>
            <a:rPr lang="en-US"/>
            <a:t>22118_SUNNY ARUN DHOKANE</a:t>
          </a:r>
        </a:p>
      </dgm:t>
    </dgm:pt>
    <dgm:pt modelId="{86193EFE-989A-4AB3-99E8-635D9235C8F7}" type="parTrans" cxnId="{8CBB6FAE-11DF-477D-82A9-27B7DCB15DC1}">
      <dgm:prSet/>
      <dgm:spPr/>
      <dgm:t>
        <a:bodyPr/>
        <a:lstStyle/>
        <a:p>
          <a:endParaRPr lang="en-US"/>
        </a:p>
      </dgm:t>
    </dgm:pt>
    <dgm:pt modelId="{0038E1C4-A584-411B-89BD-FB63998209AE}" type="sibTrans" cxnId="{8CBB6FAE-11DF-477D-82A9-27B7DCB15DC1}">
      <dgm:prSet/>
      <dgm:spPr/>
      <dgm:t>
        <a:bodyPr/>
        <a:lstStyle/>
        <a:p>
          <a:endParaRPr lang="en-US"/>
        </a:p>
      </dgm:t>
    </dgm:pt>
    <dgm:pt modelId="{0DD5CD5B-0196-4384-B817-AD388BB73BC2}" type="pres">
      <dgm:prSet presAssocID="{5F1DDCB6-9D1E-461F-822C-7BC23E4EF9A8}" presName="linear" presStyleCnt="0">
        <dgm:presLayoutVars>
          <dgm:dir/>
          <dgm:animLvl val="lvl"/>
          <dgm:resizeHandles val="exact"/>
        </dgm:presLayoutVars>
      </dgm:prSet>
      <dgm:spPr/>
    </dgm:pt>
    <dgm:pt modelId="{15DE250F-A475-4D4D-925D-4C4F5FD9A243}" type="pres">
      <dgm:prSet presAssocID="{4CBF4773-CA7B-4C54-AC56-AE87F302B0A3}" presName="parentLin" presStyleCnt="0"/>
      <dgm:spPr/>
    </dgm:pt>
    <dgm:pt modelId="{752DFEC4-B7C3-4B39-BDCE-1D892C964956}" type="pres">
      <dgm:prSet presAssocID="{4CBF4773-CA7B-4C54-AC56-AE87F302B0A3}" presName="parentLeftMargin" presStyleLbl="node1" presStyleIdx="0" presStyleCnt="3"/>
      <dgm:spPr/>
    </dgm:pt>
    <dgm:pt modelId="{A12FD433-9D67-48CC-84B8-F436F1878FD9}" type="pres">
      <dgm:prSet presAssocID="{4CBF4773-CA7B-4C54-AC56-AE87F302B0A3}" presName="parentText" presStyleLbl="node1" presStyleIdx="0" presStyleCnt="3">
        <dgm:presLayoutVars>
          <dgm:chMax val="0"/>
          <dgm:bulletEnabled val="1"/>
        </dgm:presLayoutVars>
      </dgm:prSet>
      <dgm:spPr/>
    </dgm:pt>
    <dgm:pt modelId="{8DFE9A4E-C6C8-4A71-AB4E-A65120C1D9A6}" type="pres">
      <dgm:prSet presAssocID="{4CBF4773-CA7B-4C54-AC56-AE87F302B0A3}" presName="negativeSpace" presStyleCnt="0"/>
      <dgm:spPr/>
    </dgm:pt>
    <dgm:pt modelId="{FBC8513D-8AB2-4C77-A716-144A1F63B64B}" type="pres">
      <dgm:prSet presAssocID="{4CBF4773-CA7B-4C54-AC56-AE87F302B0A3}" presName="childText" presStyleLbl="conFgAcc1" presStyleIdx="0" presStyleCnt="3">
        <dgm:presLayoutVars>
          <dgm:bulletEnabled val="1"/>
        </dgm:presLayoutVars>
      </dgm:prSet>
      <dgm:spPr/>
    </dgm:pt>
    <dgm:pt modelId="{C5C4A5AD-9074-4967-A788-D52F198C362F}" type="pres">
      <dgm:prSet presAssocID="{C3FEA4D2-28FC-4FDB-A2A2-A41A50510C8F}" presName="spaceBetweenRectangles" presStyleCnt="0"/>
      <dgm:spPr/>
    </dgm:pt>
    <dgm:pt modelId="{249CB465-11F9-41D1-AE7E-D862C2253896}" type="pres">
      <dgm:prSet presAssocID="{005DCC00-3824-4257-A7F7-C8633ECCF0B7}" presName="parentLin" presStyleCnt="0"/>
      <dgm:spPr/>
    </dgm:pt>
    <dgm:pt modelId="{C7DD560C-B3A2-4FBD-9896-5D821C2240F1}" type="pres">
      <dgm:prSet presAssocID="{005DCC00-3824-4257-A7F7-C8633ECCF0B7}" presName="parentLeftMargin" presStyleLbl="node1" presStyleIdx="0" presStyleCnt="3"/>
      <dgm:spPr/>
    </dgm:pt>
    <dgm:pt modelId="{0564EFCC-2588-4AD1-A2DE-D77E00A33BBC}" type="pres">
      <dgm:prSet presAssocID="{005DCC00-3824-4257-A7F7-C8633ECCF0B7}" presName="parentText" presStyleLbl="node1" presStyleIdx="1" presStyleCnt="3">
        <dgm:presLayoutVars>
          <dgm:chMax val="0"/>
          <dgm:bulletEnabled val="1"/>
        </dgm:presLayoutVars>
      </dgm:prSet>
      <dgm:spPr/>
    </dgm:pt>
    <dgm:pt modelId="{F8B93B56-0C7C-411D-BADC-2F5EB7B03B6E}" type="pres">
      <dgm:prSet presAssocID="{005DCC00-3824-4257-A7F7-C8633ECCF0B7}" presName="negativeSpace" presStyleCnt="0"/>
      <dgm:spPr/>
    </dgm:pt>
    <dgm:pt modelId="{540458B5-8002-47E7-AF31-D083C14033EC}" type="pres">
      <dgm:prSet presAssocID="{005DCC00-3824-4257-A7F7-C8633ECCF0B7}" presName="childText" presStyleLbl="conFgAcc1" presStyleIdx="1" presStyleCnt="3">
        <dgm:presLayoutVars>
          <dgm:bulletEnabled val="1"/>
        </dgm:presLayoutVars>
      </dgm:prSet>
      <dgm:spPr/>
    </dgm:pt>
    <dgm:pt modelId="{8E31A5B4-23BC-4564-B041-302CFB3B696A}" type="pres">
      <dgm:prSet presAssocID="{3CBB9CC9-4DCD-47DC-B129-A8B8782582B3}" presName="spaceBetweenRectangles" presStyleCnt="0"/>
      <dgm:spPr/>
    </dgm:pt>
    <dgm:pt modelId="{8BE732EE-7919-46C5-BB47-11F03502480D}" type="pres">
      <dgm:prSet presAssocID="{27FC3313-3B55-4BB1-9EA3-F76D0FAA3C1E}" presName="parentLin" presStyleCnt="0"/>
      <dgm:spPr/>
    </dgm:pt>
    <dgm:pt modelId="{703F0382-E1DF-4285-B600-9571C2F96EBF}" type="pres">
      <dgm:prSet presAssocID="{27FC3313-3B55-4BB1-9EA3-F76D0FAA3C1E}" presName="parentLeftMargin" presStyleLbl="node1" presStyleIdx="1" presStyleCnt="3"/>
      <dgm:spPr/>
    </dgm:pt>
    <dgm:pt modelId="{9EEC64E2-AE73-4BCE-92DF-01DFD8850B46}" type="pres">
      <dgm:prSet presAssocID="{27FC3313-3B55-4BB1-9EA3-F76D0FAA3C1E}" presName="parentText" presStyleLbl="node1" presStyleIdx="2" presStyleCnt="3">
        <dgm:presLayoutVars>
          <dgm:chMax val="0"/>
          <dgm:bulletEnabled val="1"/>
        </dgm:presLayoutVars>
      </dgm:prSet>
      <dgm:spPr/>
    </dgm:pt>
    <dgm:pt modelId="{A897DF14-BA39-40E0-9C13-1A38A90DA3DF}" type="pres">
      <dgm:prSet presAssocID="{27FC3313-3B55-4BB1-9EA3-F76D0FAA3C1E}" presName="negativeSpace" presStyleCnt="0"/>
      <dgm:spPr/>
    </dgm:pt>
    <dgm:pt modelId="{9E6A7358-3F58-4720-935D-B93025CE9F52}" type="pres">
      <dgm:prSet presAssocID="{27FC3313-3B55-4BB1-9EA3-F76D0FAA3C1E}" presName="childText" presStyleLbl="conFgAcc1" presStyleIdx="2" presStyleCnt="3">
        <dgm:presLayoutVars>
          <dgm:bulletEnabled val="1"/>
        </dgm:presLayoutVars>
      </dgm:prSet>
      <dgm:spPr/>
    </dgm:pt>
  </dgm:ptLst>
  <dgm:cxnLst>
    <dgm:cxn modelId="{E721EB0C-84E3-4D09-940B-795C77C872EE}" type="presOf" srcId="{27FC3313-3B55-4BB1-9EA3-F76D0FAA3C1E}" destId="{9EEC64E2-AE73-4BCE-92DF-01DFD8850B46}" srcOrd="1" destOrd="0" presId="urn:microsoft.com/office/officeart/2005/8/layout/list1"/>
    <dgm:cxn modelId="{A87C6E1E-77E6-43E3-8D1E-79AA56AF2182}" type="presOf" srcId="{005DCC00-3824-4257-A7F7-C8633ECCF0B7}" destId="{0564EFCC-2588-4AD1-A2DE-D77E00A33BBC}" srcOrd="1" destOrd="0" presId="urn:microsoft.com/office/officeart/2005/8/layout/list1"/>
    <dgm:cxn modelId="{CB468D34-1AA2-4A61-B71B-F54BAA60EC01}" type="presOf" srcId="{4CBF4773-CA7B-4C54-AC56-AE87F302B0A3}" destId="{A12FD433-9D67-48CC-84B8-F436F1878FD9}" srcOrd="1" destOrd="0" presId="urn:microsoft.com/office/officeart/2005/8/layout/list1"/>
    <dgm:cxn modelId="{0EE9C75F-344A-4DDB-B498-DD419A036958}" type="presOf" srcId="{5F1DDCB6-9D1E-461F-822C-7BC23E4EF9A8}" destId="{0DD5CD5B-0196-4384-B817-AD388BB73BC2}" srcOrd="0" destOrd="0" presId="urn:microsoft.com/office/officeart/2005/8/layout/list1"/>
    <dgm:cxn modelId="{1DC02672-1575-46BE-BFB4-D6A0BF4EE0CC}" srcId="{5F1DDCB6-9D1E-461F-822C-7BC23E4EF9A8}" destId="{005DCC00-3824-4257-A7F7-C8633ECCF0B7}" srcOrd="1" destOrd="0" parTransId="{EF081DED-C6F3-4A8C-944C-D9A05F529094}" sibTransId="{3CBB9CC9-4DCD-47DC-B129-A8B8782582B3}"/>
    <dgm:cxn modelId="{D6317D7C-18EA-476C-8F6C-FB2D54AC5116}" type="presOf" srcId="{005DCC00-3824-4257-A7F7-C8633ECCF0B7}" destId="{C7DD560C-B3A2-4FBD-9896-5D821C2240F1}" srcOrd="0" destOrd="0" presId="urn:microsoft.com/office/officeart/2005/8/layout/list1"/>
    <dgm:cxn modelId="{5FC88987-5E31-41B9-803F-9AA1CC982609}" srcId="{5F1DDCB6-9D1E-461F-822C-7BC23E4EF9A8}" destId="{4CBF4773-CA7B-4C54-AC56-AE87F302B0A3}" srcOrd="0" destOrd="0" parTransId="{75D7FC0F-A203-452C-9C99-F2CA5C3C0021}" sibTransId="{C3FEA4D2-28FC-4FDB-A2A2-A41A50510C8F}"/>
    <dgm:cxn modelId="{2341278B-CC2B-442B-8E2D-211730837478}" type="presOf" srcId="{4CBF4773-CA7B-4C54-AC56-AE87F302B0A3}" destId="{752DFEC4-B7C3-4B39-BDCE-1D892C964956}" srcOrd="0" destOrd="0" presId="urn:microsoft.com/office/officeart/2005/8/layout/list1"/>
    <dgm:cxn modelId="{8CBB6FAE-11DF-477D-82A9-27B7DCB15DC1}" srcId="{5F1DDCB6-9D1E-461F-822C-7BC23E4EF9A8}" destId="{27FC3313-3B55-4BB1-9EA3-F76D0FAA3C1E}" srcOrd="2" destOrd="0" parTransId="{86193EFE-989A-4AB3-99E8-635D9235C8F7}" sibTransId="{0038E1C4-A584-411B-89BD-FB63998209AE}"/>
    <dgm:cxn modelId="{5089F7FC-3BF4-4E9F-B3ED-E89866B8B2B0}" type="presOf" srcId="{27FC3313-3B55-4BB1-9EA3-F76D0FAA3C1E}" destId="{703F0382-E1DF-4285-B600-9571C2F96EBF}" srcOrd="0" destOrd="0" presId="urn:microsoft.com/office/officeart/2005/8/layout/list1"/>
    <dgm:cxn modelId="{D213FA17-E960-4E63-B1C9-9CF544ABB43C}" type="presParOf" srcId="{0DD5CD5B-0196-4384-B817-AD388BB73BC2}" destId="{15DE250F-A475-4D4D-925D-4C4F5FD9A243}" srcOrd="0" destOrd="0" presId="urn:microsoft.com/office/officeart/2005/8/layout/list1"/>
    <dgm:cxn modelId="{0368B253-0D9B-4784-B759-58816BF5C8F6}" type="presParOf" srcId="{15DE250F-A475-4D4D-925D-4C4F5FD9A243}" destId="{752DFEC4-B7C3-4B39-BDCE-1D892C964956}" srcOrd="0" destOrd="0" presId="urn:microsoft.com/office/officeart/2005/8/layout/list1"/>
    <dgm:cxn modelId="{24CC43DA-F294-46D4-80C3-FB3A8D9AEA42}" type="presParOf" srcId="{15DE250F-A475-4D4D-925D-4C4F5FD9A243}" destId="{A12FD433-9D67-48CC-84B8-F436F1878FD9}" srcOrd="1" destOrd="0" presId="urn:microsoft.com/office/officeart/2005/8/layout/list1"/>
    <dgm:cxn modelId="{3CA6BC2C-2686-4E23-BB8A-97BB4069399E}" type="presParOf" srcId="{0DD5CD5B-0196-4384-B817-AD388BB73BC2}" destId="{8DFE9A4E-C6C8-4A71-AB4E-A65120C1D9A6}" srcOrd="1" destOrd="0" presId="urn:microsoft.com/office/officeart/2005/8/layout/list1"/>
    <dgm:cxn modelId="{0FB8677E-9F93-4DED-BECF-04B015409E2F}" type="presParOf" srcId="{0DD5CD5B-0196-4384-B817-AD388BB73BC2}" destId="{FBC8513D-8AB2-4C77-A716-144A1F63B64B}" srcOrd="2" destOrd="0" presId="urn:microsoft.com/office/officeart/2005/8/layout/list1"/>
    <dgm:cxn modelId="{A58B42ED-F8EB-464F-86F4-0BE192A5872C}" type="presParOf" srcId="{0DD5CD5B-0196-4384-B817-AD388BB73BC2}" destId="{C5C4A5AD-9074-4967-A788-D52F198C362F}" srcOrd="3" destOrd="0" presId="urn:microsoft.com/office/officeart/2005/8/layout/list1"/>
    <dgm:cxn modelId="{DCB718A9-899F-4042-B15F-6894D7DE62CD}" type="presParOf" srcId="{0DD5CD5B-0196-4384-B817-AD388BB73BC2}" destId="{249CB465-11F9-41D1-AE7E-D862C2253896}" srcOrd="4" destOrd="0" presId="urn:microsoft.com/office/officeart/2005/8/layout/list1"/>
    <dgm:cxn modelId="{C8874427-F838-4131-84ED-39635256D8B4}" type="presParOf" srcId="{249CB465-11F9-41D1-AE7E-D862C2253896}" destId="{C7DD560C-B3A2-4FBD-9896-5D821C2240F1}" srcOrd="0" destOrd="0" presId="urn:microsoft.com/office/officeart/2005/8/layout/list1"/>
    <dgm:cxn modelId="{858711A9-6BFD-4A17-B9F3-8E473E42F6F4}" type="presParOf" srcId="{249CB465-11F9-41D1-AE7E-D862C2253896}" destId="{0564EFCC-2588-4AD1-A2DE-D77E00A33BBC}" srcOrd="1" destOrd="0" presId="urn:microsoft.com/office/officeart/2005/8/layout/list1"/>
    <dgm:cxn modelId="{22B1848B-6544-43C6-BE2F-24ACC317A40A}" type="presParOf" srcId="{0DD5CD5B-0196-4384-B817-AD388BB73BC2}" destId="{F8B93B56-0C7C-411D-BADC-2F5EB7B03B6E}" srcOrd="5" destOrd="0" presId="urn:microsoft.com/office/officeart/2005/8/layout/list1"/>
    <dgm:cxn modelId="{5EC329EA-B774-421E-93DE-85F5BFDC0D61}" type="presParOf" srcId="{0DD5CD5B-0196-4384-B817-AD388BB73BC2}" destId="{540458B5-8002-47E7-AF31-D083C14033EC}" srcOrd="6" destOrd="0" presId="urn:microsoft.com/office/officeart/2005/8/layout/list1"/>
    <dgm:cxn modelId="{2615A288-CA4C-4B4B-B033-5BB541307931}" type="presParOf" srcId="{0DD5CD5B-0196-4384-B817-AD388BB73BC2}" destId="{8E31A5B4-23BC-4564-B041-302CFB3B696A}" srcOrd="7" destOrd="0" presId="urn:microsoft.com/office/officeart/2005/8/layout/list1"/>
    <dgm:cxn modelId="{CFA5C806-8867-4B30-8D8B-AB1A5342AB06}" type="presParOf" srcId="{0DD5CD5B-0196-4384-B817-AD388BB73BC2}" destId="{8BE732EE-7919-46C5-BB47-11F03502480D}" srcOrd="8" destOrd="0" presId="urn:microsoft.com/office/officeart/2005/8/layout/list1"/>
    <dgm:cxn modelId="{9DD01C28-B4DD-4C2A-9B41-FFFD1855569B}" type="presParOf" srcId="{8BE732EE-7919-46C5-BB47-11F03502480D}" destId="{703F0382-E1DF-4285-B600-9571C2F96EBF}" srcOrd="0" destOrd="0" presId="urn:microsoft.com/office/officeart/2005/8/layout/list1"/>
    <dgm:cxn modelId="{E4837A79-7836-4C88-B48C-0274C0CF4A54}" type="presParOf" srcId="{8BE732EE-7919-46C5-BB47-11F03502480D}" destId="{9EEC64E2-AE73-4BCE-92DF-01DFD8850B46}" srcOrd="1" destOrd="0" presId="urn:microsoft.com/office/officeart/2005/8/layout/list1"/>
    <dgm:cxn modelId="{B44F0220-ACF0-4049-A8E4-0D515079714A}" type="presParOf" srcId="{0DD5CD5B-0196-4384-B817-AD388BB73BC2}" destId="{A897DF14-BA39-40E0-9C13-1A38A90DA3DF}" srcOrd="9" destOrd="0" presId="urn:microsoft.com/office/officeart/2005/8/layout/list1"/>
    <dgm:cxn modelId="{A404ECE2-ECD7-41E0-A540-C5E2123CC6E5}" type="presParOf" srcId="{0DD5CD5B-0196-4384-B817-AD388BB73BC2}" destId="{9E6A7358-3F58-4720-935D-B93025CE9F5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13F82C-53F8-457F-8D9D-FEE1167BC8E5}" type="doc">
      <dgm:prSet loTypeId="urn:microsoft.com/office/officeart/2016/7/layout/RepeatingBendingProcessNew" loCatId="process" qsTypeId="urn:microsoft.com/office/officeart/2005/8/quickstyle/simple2" qsCatId="simple" csTypeId="urn:microsoft.com/office/officeart/2005/8/colors/colorful5" csCatId="colorful"/>
      <dgm:spPr/>
      <dgm:t>
        <a:bodyPr/>
        <a:lstStyle/>
        <a:p>
          <a:endParaRPr lang="en-US"/>
        </a:p>
      </dgm:t>
    </dgm:pt>
    <dgm:pt modelId="{98904813-70A9-4AB9-9048-E545E7A29565}">
      <dgm:prSet/>
      <dgm:spPr/>
      <dgm:t>
        <a:bodyPr/>
        <a:lstStyle/>
        <a:p>
          <a:pPr algn="just"/>
          <a:r>
            <a:rPr lang="en-US" dirty="0"/>
            <a:t>Connect the LM393 module to the breadboard with VCC to positive and Ground Pin to negative.</a:t>
          </a:r>
        </a:p>
      </dgm:t>
    </dgm:pt>
    <dgm:pt modelId="{E6BBE9C3-F023-40E3-9104-9EBEC8E42AEB}" type="parTrans" cxnId="{EB8307F5-49C5-4D6F-82B2-FDFF01446839}">
      <dgm:prSet/>
      <dgm:spPr/>
      <dgm:t>
        <a:bodyPr/>
        <a:lstStyle/>
        <a:p>
          <a:endParaRPr lang="en-US"/>
        </a:p>
      </dgm:t>
    </dgm:pt>
    <dgm:pt modelId="{F2D810FB-ADBA-4FFE-929F-CD094E40364D}" type="sibTrans" cxnId="{EB8307F5-49C5-4D6F-82B2-FDFF01446839}">
      <dgm:prSet/>
      <dgm:spPr/>
      <dgm:t>
        <a:bodyPr/>
        <a:lstStyle/>
        <a:p>
          <a:endParaRPr lang="en-US"/>
        </a:p>
      </dgm:t>
    </dgm:pt>
    <dgm:pt modelId="{4512BD1F-1C33-4E9B-B487-93EF0586C261}">
      <dgm:prSet/>
      <dgm:spPr/>
      <dgm:t>
        <a:bodyPr/>
        <a:lstStyle/>
        <a:p>
          <a:pPr algn="just"/>
          <a:r>
            <a:rPr lang="en-US" dirty="0"/>
            <a:t>Connect LED to the breadboard with the small terminal with the negative and big terminal with a 220-ohm resistor.</a:t>
          </a:r>
        </a:p>
      </dgm:t>
    </dgm:pt>
    <dgm:pt modelId="{602DFEBE-5AE1-4E4F-B19B-3CA78CC11184}" type="parTrans" cxnId="{EDC55EA2-DFF5-4B17-99A9-1B9786570727}">
      <dgm:prSet/>
      <dgm:spPr/>
      <dgm:t>
        <a:bodyPr/>
        <a:lstStyle/>
        <a:p>
          <a:endParaRPr lang="en-US"/>
        </a:p>
      </dgm:t>
    </dgm:pt>
    <dgm:pt modelId="{05E8C048-6F15-4EEA-A3A4-79B4B4B84A44}" type="sibTrans" cxnId="{EDC55EA2-DFF5-4B17-99A9-1B9786570727}">
      <dgm:prSet/>
      <dgm:spPr/>
      <dgm:t>
        <a:bodyPr/>
        <a:lstStyle/>
        <a:p>
          <a:endParaRPr lang="en-US"/>
        </a:p>
      </dgm:t>
    </dgm:pt>
    <dgm:pt modelId="{2054A219-D7D5-4C68-B5F0-B545E3839E9E}">
      <dgm:prSet/>
      <dgm:spPr/>
      <dgm:t>
        <a:bodyPr/>
        <a:lstStyle/>
        <a:p>
          <a:pPr algn="just"/>
          <a:r>
            <a:rPr lang="en-US" dirty="0"/>
            <a:t>Connect Arduino Uno with its 5 V pin to the positive terminal of the breadboard and ground pin to the negative terminal. Connect 3 of Arduino Uno with 220-ohm resistor and d0 pin of the sound sensor is connected to 2 of Arduino Uno.</a:t>
          </a:r>
        </a:p>
      </dgm:t>
    </dgm:pt>
    <dgm:pt modelId="{096BA383-CE79-46C8-9DD7-22655DA0C2C2}" type="parTrans" cxnId="{61E4D5AD-D595-4DB4-8C8D-56B115D2A7CF}">
      <dgm:prSet/>
      <dgm:spPr/>
      <dgm:t>
        <a:bodyPr/>
        <a:lstStyle/>
        <a:p>
          <a:endParaRPr lang="en-US"/>
        </a:p>
      </dgm:t>
    </dgm:pt>
    <dgm:pt modelId="{818FACE4-A87F-4C09-A2C6-8E036B63CF6D}" type="sibTrans" cxnId="{61E4D5AD-D595-4DB4-8C8D-56B115D2A7CF}">
      <dgm:prSet/>
      <dgm:spPr/>
      <dgm:t>
        <a:bodyPr/>
        <a:lstStyle/>
        <a:p>
          <a:endParaRPr lang="en-US"/>
        </a:p>
      </dgm:t>
    </dgm:pt>
    <dgm:pt modelId="{3C9EDA27-FAD8-4CF6-92E8-B23B1459FDD2}">
      <dgm:prSet/>
      <dgm:spPr/>
      <dgm:t>
        <a:bodyPr/>
        <a:lstStyle/>
        <a:p>
          <a:r>
            <a:rPr lang="en-US"/>
            <a:t>Connect Arduino Uno with the computer using a USB cable.</a:t>
          </a:r>
        </a:p>
      </dgm:t>
    </dgm:pt>
    <dgm:pt modelId="{8B4FC65D-EE4E-44BF-B041-3A4F025221B9}" type="parTrans" cxnId="{A66FD5EE-FFA5-4186-9BD7-C8429C4103BD}">
      <dgm:prSet/>
      <dgm:spPr/>
      <dgm:t>
        <a:bodyPr/>
        <a:lstStyle/>
        <a:p>
          <a:endParaRPr lang="en-US"/>
        </a:p>
      </dgm:t>
    </dgm:pt>
    <dgm:pt modelId="{6BC9E126-77DD-4244-AE6E-C23E1973FC58}" type="sibTrans" cxnId="{A66FD5EE-FFA5-4186-9BD7-C8429C4103BD}">
      <dgm:prSet/>
      <dgm:spPr/>
      <dgm:t>
        <a:bodyPr/>
        <a:lstStyle/>
        <a:p>
          <a:endParaRPr lang="en-US"/>
        </a:p>
      </dgm:t>
    </dgm:pt>
    <dgm:pt modelId="{7E926601-DBC3-4A50-9045-57CC384490E7}">
      <dgm:prSet/>
      <dgm:spPr/>
      <dgm:t>
        <a:bodyPr/>
        <a:lstStyle/>
        <a:p>
          <a:r>
            <a:rPr lang="en-US" dirty="0"/>
            <a:t>Write the required code for the functioning of this system on Arduino IDE and export.</a:t>
          </a:r>
        </a:p>
      </dgm:t>
    </dgm:pt>
    <dgm:pt modelId="{66798E95-354B-4DE1-941D-34760A35AD6A}" type="parTrans" cxnId="{2B484C5F-0406-4CF2-AE44-4CC267F82ED8}">
      <dgm:prSet/>
      <dgm:spPr/>
      <dgm:t>
        <a:bodyPr/>
        <a:lstStyle/>
        <a:p>
          <a:endParaRPr lang="en-US"/>
        </a:p>
      </dgm:t>
    </dgm:pt>
    <dgm:pt modelId="{604656D5-792B-48E0-9A6A-A502BA419896}" type="sibTrans" cxnId="{2B484C5F-0406-4CF2-AE44-4CC267F82ED8}">
      <dgm:prSet/>
      <dgm:spPr/>
      <dgm:t>
        <a:bodyPr/>
        <a:lstStyle/>
        <a:p>
          <a:endParaRPr lang="en-US"/>
        </a:p>
      </dgm:t>
    </dgm:pt>
    <dgm:pt modelId="{A907645E-AFF1-4084-B507-8EEAF650E82A}">
      <dgm:prSet/>
      <dgm:spPr/>
      <dgm:t>
        <a:bodyPr/>
        <a:lstStyle/>
        <a:p>
          <a:r>
            <a:rPr lang="en-US"/>
            <a:t>Adjust the threshold voltage by rotating the potentiometer.</a:t>
          </a:r>
        </a:p>
      </dgm:t>
    </dgm:pt>
    <dgm:pt modelId="{4BF66AED-C1B0-4844-ACCF-A7903D7A2FAE}" type="parTrans" cxnId="{18584826-0460-4620-BBFB-B65ACA51F82E}">
      <dgm:prSet/>
      <dgm:spPr/>
      <dgm:t>
        <a:bodyPr/>
        <a:lstStyle/>
        <a:p>
          <a:endParaRPr lang="en-US"/>
        </a:p>
      </dgm:t>
    </dgm:pt>
    <dgm:pt modelId="{BEAD597E-CC4A-45A3-BFF8-6D69F2FC1EA7}" type="sibTrans" cxnId="{18584826-0460-4620-BBFB-B65ACA51F82E}">
      <dgm:prSet/>
      <dgm:spPr/>
      <dgm:t>
        <a:bodyPr/>
        <a:lstStyle/>
        <a:p>
          <a:endParaRPr lang="en-US"/>
        </a:p>
      </dgm:t>
    </dgm:pt>
    <dgm:pt modelId="{E793B3AA-01C0-4C7F-8C55-545CE9874E3A}">
      <dgm:prSet/>
      <dgm:spPr/>
      <dgm:t>
        <a:bodyPr/>
        <a:lstStyle/>
        <a:p>
          <a:r>
            <a:rPr lang="en-US"/>
            <a:t>Set the threshold voltage with respect to the required loudness of sound to trigger the switch.</a:t>
          </a:r>
        </a:p>
      </dgm:t>
    </dgm:pt>
    <dgm:pt modelId="{CC715E3E-98B3-4A4B-939A-BBE7659FC814}" type="parTrans" cxnId="{DE469F23-DFA2-4FC6-B958-C44E4FFF80FC}">
      <dgm:prSet/>
      <dgm:spPr/>
      <dgm:t>
        <a:bodyPr/>
        <a:lstStyle/>
        <a:p>
          <a:endParaRPr lang="en-US"/>
        </a:p>
      </dgm:t>
    </dgm:pt>
    <dgm:pt modelId="{B9891890-4145-4DB9-9A1C-E95360729088}" type="sibTrans" cxnId="{DE469F23-DFA2-4FC6-B958-C44E4FFF80FC}">
      <dgm:prSet/>
      <dgm:spPr/>
      <dgm:t>
        <a:bodyPr/>
        <a:lstStyle/>
        <a:p>
          <a:endParaRPr lang="en-US"/>
        </a:p>
      </dgm:t>
    </dgm:pt>
    <dgm:pt modelId="{CFD21FC8-E866-4348-ABDF-33DF18A485C4}" type="pres">
      <dgm:prSet presAssocID="{4313F82C-53F8-457F-8D9D-FEE1167BC8E5}" presName="Name0" presStyleCnt="0">
        <dgm:presLayoutVars>
          <dgm:dir/>
          <dgm:resizeHandles val="exact"/>
        </dgm:presLayoutVars>
      </dgm:prSet>
      <dgm:spPr/>
    </dgm:pt>
    <dgm:pt modelId="{B4B39C9B-FE3F-4C39-8255-C7B79CCBF75F}" type="pres">
      <dgm:prSet presAssocID="{98904813-70A9-4AB9-9048-E545E7A29565}" presName="node" presStyleLbl="node1" presStyleIdx="0" presStyleCnt="7">
        <dgm:presLayoutVars>
          <dgm:bulletEnabled val="1"/>
        </dgm:presLayoutVars>
      </dgm:prSet>
      <dgm:spPr/>
    </dgm:pt>
    <dgm:pt modelId="{339F47B6-774D-45D4-BEBF-89F4CC3BA258}" type="pres">
      <dgm:prSet presAssocID="{F2D810FB-ADBA-4FFE-929F-CD094E40364D}" presName="sibTrans" presStyleLbl="sibTrans1D1" presStyleIdx="0" presStyleCnt="6"/>
      <dgm:spPr/>
    </dgm:pt>
    <dgm:pt modelId="{B348AF74-5A7A-450D-A372-BB24825F9B0C}" type="pres">
      <dgm:prSet presAssocID="{F2D810FB-ADBA-4FFE-929F-CD094E40364D}" presName="connectorText" presStyleLbl="sibTrans1D1" presStyleIdx="0" presStyleCnt="6"/>
      <dgm:spPr/>
    </dgm:pt>
    <dgm:pt modelId="{577162DE-2DF0-4943-8258-F0DAEEB0EFD2}" type="pres">
      <dgm:prSet presAssocID="{4512BD1F-1C33-4E9B-B487-93EF0586C261}" presName="node" presStyleLbl="node1" presStyleIdx="1" presStyleCnt="7">
        <dgm:presLayoutVars>
          <dgm:bulletEnabled val="1"/>
        </dgm:presLayoutVars>
      </dgm:prSet>
      <dgm:spPr/>
    </dgm:pt>
    <dgm:pt modelId="{C4549AA5-F7A2-4B79-ADBA-7E279A0538BE}" type="pres">
      <dgm:prSet presAssocID="{05E8C048-6F15-4EEA-A3A4-79B4B4B84A44}" presName="sibTrans" presStyleLbl="sibTrans1D1" presStyleIdx="1" presStyleCnt="6"/>
      <dgm:spPr/>
    </dgm:pt>
    <dgm:pt modelId="{405C8753-6571-4BA8-9BE0-D7C537FFDC7F}" type="pres">
      <dgm:prSet presAssocID="{05E8C048-6F15-4EEA-A3A4-79B4B4B84A44}" presName="connectorText" presStyleLbl="sibTrans1D1" presStyleIdx="1" presStyleCnt="6"/>
      <dgm:spPr/>
    </dgm:pt>
    <dgm:pt modelId="{3169DF55-5E4F-4937-9A46-D89972D17D25}" type="pres">
      <dgm:prSet presAssocID="{2054A219-D7D5-4C68-B5F0-B545E3839E9E}" presName="node" presStyleLbl="node1" presStyleIdx="2" presStyleCnt="7">
        <dgm:presLayoutVars>
          <dgm:bulletEnabled val="1"/>
        </dgm:presLayoutVars>
      </dgm:prSet>
      <dgm:spPr/>
    </dgm:pt>
    <dgm:pt modelId="{34CC2B58-8E34-43F5-9C5A-48BB5FBF3629}" type="pres">
      <dgm:prSet presAssocID="{818FACE4-A87F-4C09-A2C6-8E036B63CF6D}" presName="sibTrans" presStyleLbl="sibTrans1D1" presStyleIdx="2" presStyleCnt="6"/>
      <dgm:spPr/>
    </dgm:pt>
    <dgm:pt modelId="{5DAD1BDE-D9D8-44AB-BEAF-DD857EC43C24}" type="pres">
      <dgm:prSet presAssocID="{818FACE4-A87F-4C09-A2C6-8E036B63CF6D}" presName="connectorText" presStyleLbl="sibTrans1D1" presStyleIdx="2" presStyleCnt="6"/>
      <dgm:spPr/>
    </dgm:pt>
    <dgm:pt modelId="{BB4FFC70-3EA2-4BBA-A63B-D7BE1A634B54}" type="pres">
      <dgm:prSet presAssocID="{3C9EDA27-FAD8-4CF6-92E8-B23B1459FDD2}" presName="node" presStyleLbl="node1" presStyleIdx="3" presStyleCnt="7">
        <dgm:presLayoutVars>
          <dgm:bulletEnabled val="1"/>
        </dgm:presLayoutVars>
      </dgm:prSet>
      <dgm:spPr/>
    </dgm:pt>
    <dgm:pt modelId="{D3715AB8-BB61-4ECA-BF70-FCA5FC4EFEA6}" type="pres">
      <dgm:prSet presAssocID="{6BC9E126-77DD-4244-AE6E-C23E1973FC58}" presName="sibTrans" presStyleLbl="sibTrans1D1" presStyleIdx="3" presStyleCnt="6"/>
      <dgm:spPr/>
    </dgm:pt>
    <dgm:pt modelId="{210D90F0-E296-440E-849B-535770E4BA62}" type="pres">
      <dgm:prSet presAssocID="{6BC9E126-77DD-4244-AE6E-C23E1973FC58}" presName="connectorText" presStyleLbl="sibTrans1D1" presStyleIdx="3" presStyleCnt="6"/>
      <dgm:spPr/>
    </dgm:pt>
    <dgm:pt modelId="{DFA3A0D2-2274-4BDD-9A02-7BCDC3CA6473}" type="pres">
      <dgm:prSet presAssocID="{7E926601-DBC3-4A50-9045-57CC384490E7}" presName="node" presStyleLbl="node1" presStyleIdx="4" presStyleCnt="7">
        <dgm:presLayoutVars>
          <dgm:bulletEnabled val="1"/>
        </dgm:presLayoutVars>
      </dgm:prSet>
      <dgm:spPr/>
    </dgm:pt>
    <dgm:pt modelId="{09E912F6-C93C-4451-B98D-C03C2661D015}" type="pres">
      <dgm:prSet presAssocID="{604656D5-792B-48E0-9A6A-A502BA419896}" presName="sibTrans" presStyleLbl="sibTrans1D1" presStyleIdx="4" presStyleCnt="6"/>
      <dgm:spPr/>
    </dgm:pt>
    <dgm:pt modelId="{E8EBC03E-2BDC-4331-9713-3BD61FD9C71C}" type="pres">
      <dgm:prSet presAssocID="{604656D5-792B-48E0-9A6A-A502BA419896}" presName="connectorText" presStyleLbl="sibTrans1D1" presStyleIdx="4" presStyleCnt="6"/>
      <dgm:spPr/>
    </dgm:pt>
    <dgm:pt modelId="{EECFD06C-72A9-466F-8D1C-999F4B7FB557}" type="pres">
      <dgm:prSet presAssocID="{A907645E-AFF1-4084-B507-8EEAF650E82A}" presName="node" presStyleLbl="node1" presStyleIdx="5" presStyleCnt="7">
        <dgm:presLayoutVars>
          <dgm:bulletEnabled val="1"/>
        </dgm:presLayoutVars>
      </dgm:prSet>
      <dgm:spPr/>
    </dgm:pt>
    <dgm:pt modelId="{41C0F95B-2666-45FF-913C-C4DB2F089A97}" type="pres">
      <dgm:prSet presAssocID="{BEAD597E-CC4A-45A3-BFF8-6D69F2FC1EA7}" presName="sibTrans" presStyleLbl="sibTrans1D1" presStyleIdx="5" presStyleCnt="6"/>
      <dgm:spPr/>
    </dgm:pt>
    <dgm:pt modelId="{88E1E5F8-0FCD-4402-B82D-CD0AE869CE82}" type="pres">
      <dgm:prSet presAssocID="{BEAD597E-CC4A-45A3-BFF8-6D69F2FC1EA7}" presName="connectorText" presStyleLbl="sibTrans1D1" presStyleIdx="5" presStyleCnt="6"/>
      <dgm:spPr/>
    </dgm:pt>
    <dgm:pt modelId="{C0A9CB40-52B7-426A-B5D3-BC5CEC6528EC}" type="pres">
      <dgm:prSet presAssocID="{E793B3AA-01C0-4C7F-8C55-545CE9874E3A}" presName="node" presStyleLbl="node1" presStyleIdx="6" presStyleCnt="7">
        <dgm:presLayoutVars>
          <dgm:bulletEnabled val="1"/>
        </dgm:presLayoutVars>
      </dgm:prSet>
      <dgm:spPr/>
    </dgm:pt>
  </dgm:ptLst>
  <dgm:cxnLst>
    <dgm:cxn modelId="{79950C04-16C7-4D28-9973-CE66066C2D64}" type="presOf" srcId="{6BC9E126-77DD-4244-AE6E-C23E1973FC58}" destId="{210D90F0-E296-440E-849B-535770E4BA62}" srcOrd="1" destOrd="0" presId="urn:microsoft.com/office/officeart/2016/7/layout/RepeatingBendingProcessNew"/>
    <dgm:cxn modelId="{F8D03204-D7E1-44F5-8C48-E58807BAFC1B}" type="presOf" srcId="{F2D810FB-ADBA-4FFE-929F-CD094E40364D}" destId="{339F47B6-774D-45D4-BEBF-89F4CC3BA258}" srcOrd="0" destOrd="0" presId="urn:microsoft.com/office/officeart/2016/7/layout/RepeatingBendingProcessNew"/>
    <dgm:cxn modelId="{877DA606-C191-4529-BD97-288BAB84AD12}" type="presOf" srcId="{A907645E-AFF1-4084-B507-8EEAF650E82A}" destId="{EECFD06C-72A9-466F-8D1C-999F4B7FB557}" srcOrd="0" destOrd="0" presId="urn:microsoft.com/office/officeart/2016/7/layout/RepeatingBendingProcessNew"/>
    <dgm:cxn modelId="{39E9E518-F4CF-4091-A2B3-3A00BA0F023C}" type="presOf" srcId="{4313F82C-53F8-457F-8D9D-FEE1167BC8E5}" destId="{CFD21FC8-E866-4348-ABDF-33DF18A485C4}" srcOrd="0" destOrd="0" presId="urn:microsoft.com/office/officeart/2016/7/layout/RepeatingBendingProcessNew"/>
    <dgm:cxn modelId="{DE469F23-DFA2-4FC6-B958-C44E4FFF80FC}" srcId="{4313F82C-53F8-457F-8D9D-FEE1167BC8E5}" destId="{E793B3AA-01C0-4C7F-8C55-545CE9874E3A}" srcOrd="6" destOrd="0" parTransId="{CC715E3E-98B3-4A4B-939A-BBE7659FC814}" sibTransId="{B9891890-4145-4DB9-9A1C-E95360729088}"/>
    <dgm:cxn modelId="{18584826-0460-4620-BBFB-B65ACA51F82E}" srcId="{4313F82C-53F8-457F-8D9D-FEE1167BC8E5}" destId="{A907645E-AFF1-4084-B507-8EEAF650E82A}" srcOrd="5" destOrd="0" parTransId="{4BF66AED-C1B0-4844-ACCF-A7903D7A2FAE}" sibTransId="{BEAD597E-CC4A-45A3-BFF8-6D69F2FC1EA7}"/>
    <dgm:cxn modelId="{65B32F3B-EEFD-46D0-9453-88355AC0166E}" type="presOf" srcId="{F2D810FB-ADBA-4FFE-929F-CD094E40364D}" destId="{B348AF74-5A7A-450D-A372-BB24825F9B0C}" srcOrd="1" destOrd="0" presId="urn:microsoft.com/office/officeart/2016/7/layout/RepeatingBendingProcessNew"/>
    <dgm:cxn modelId="{ACFBBC3D-5700-43F8-ACA9-BB8BDC6294C7}" type="presOf" srcId="{7E926601-DBC3-4A50-9045-57CC384490E7}" destId="{DFA3A0D2-2274-4BDD-9A02-7BCDC3CA6473}" srcOrd="0" destOrd="0" presId="urn:microsoft.com/office/officeart/2016/7/layout/RepeatingBendingProcessNew"/>
    <dgm:cxn modelId="{2B484C5F-0406-4CF2-AE44-4CC267F82ED8}" srcId="{4313F82C-53F8-457F-8D9D-FEE1167BC8E5}" destId="{7E926601-DBC3-4A50-9045-57CC384490E7}" srcOrd="4" destOrd="0" parTransId="{66798E95-354B-4DE1-941D-34760A35AD6A}" sibTransId="{604656D5-792B-48E0-9A6A-A502BA419896}"/>
    <dgm:cxn modelId="{BB394462-922C-43BC-ADAD-15129849A0E6}" type="presOf" srcId="{604656D5-792B-48E0-9A6A-A502BA419896}" destId="{09E912F6-C93C-4451-B98D-C03C2661D015}" srcOrd="0" destOrd="0" presId="urn:microsoft.com/office/officeart/2016/7/layout/RepeatingBendingProcessNew"/>
    <dgm:cxn modelId="{96F67474-6EF2-49EB-B41D-77B84F611D46}" type="presOf" srcId="{E793B3AA-01C0-4C7F-8C55-545CE9874E3A}" destId="{C0A9CB40-52B7-426A-B5D3-BC5CEC6528EC}" srcOrd="0" destOrd="0" presId="urn:microsoft.com/office/officeart/2016/7/layout/RepeatingBendingProcessNew"/>
    <dgm:cxn modelId="{719D8275-8F04-4C55-9B53-F2CD2D307A40}" type="presOf" srcId="{05E8C048-6F15-4EEA-A3A4-79B4B4B84A44}" destId="{405C8753-6571-4BA8-9BE0-D7C537FFDC7F}" srcOrd="1" destOrd="0" presId="urn:microsoft.com/office/officeart/2016/7/layout/RepeatingBendingProcessNew"/>
    <dgm:cxn modelId="{09D20A77-6C4D-48FD-AEEA-D4EA56080306}" type="presOf" srcId="{3C9EDA27-FAD8-4CF6-92E8-B23B1459FDD2}" destId="{BB4FFC70-3EA2-4BBA-A63B-D7BE1A634B54}" srcOrd="0" destOrd="0" presId="urn:microsoft.com/office/officeart/2016/7/layout/RepeatingBendingProcessNew"/>
    <dgm:cxn modelId="{83B5A688-6E93-4E3C-8190-D94E5DAA1C1D}" type="presOf" srcId="{BEAD597E-CC4A-45A3-BFF8-6D69F2FC1EA7}" destId="{88E1E5F8-0FCD-4402-B82D-CD0AE869CE82}" srcOrd="1" destOrd="0" presId="urn:microsoft.com/office/officeart/2016/7/layout/RepeatingBendingProcessNew"/>
    <dgm:cxn modelId="{43512F97-16E6-4FB4-8054-7F81CF245FB8}" type="presOf" srcId="{604656D5-792B-48E0-9A6A-A502BA419896}" destId="{E8EBC03E-2BDC-4331-9713-3BD61FD9C71C}" srcOrd="1" destOrd="0" presId="urn:microsoft.com/office/officeart/2016/7/layout/RepeatingBendingProcessNew"/>
    <dgm:cxn modelId="{1672FE99-5250-4C5F-8213-3F393883B645}" type="presOf" srcId="{BEAD597E-CC4A-45A3-BFF8-6D69F2FC1EA7}" destId="{41C0F95B-2666-45FF-913C-C4DB2F089A97}" srcOrd="0" destOrd="0" presId="urn:microsoft.com/office/officeart/2016/7/layout/RepeatingBendingProcessNew"/>
    <dgm:cxn modelId="{B06D16A1-1261-4901-93A4-50E4675C142B}" type="presOf" srcId="{05E8C048-6F15-4EEA-A3A4-79B4B4B84A44}" destId="{C4549AA5-F7A2-4B79-ADBA-7E279A0538BE}" srcOrd="0" destOrd="0" presId="urn:microsoft.com/office/officeart/2016/7/layout/RepeatingBendingProcessNew"/>
    <dgm:cxn modelId="{EDC55EA2-DFF5-4B17-99A9-1B9786570727}" srcId="{4313F82C-53F8-457F-8D9D-FEE1167BC8E5}" destId="{4512BD1F-1C33-4E9B-B487-93EF0586C261}" srcOrd="1" destOrd="0" parTransId="{602DFEBE-5AE1-4E4F-B19B-3CA78CC11184}" sibTransId="{05E8C048-6F15-4EEA-A3A4-79B4B4B84A44}"/>
    <dgm:cxn modelId="{9A6995A4-2576-4DFA-A6CC-24FBE7B20930}" type="presOf" srcId="{818FACE4-A87F-4C09-A2C6-8E036B63CF6D}" destId="{34CC2B58-8E34-43F5-9C5A-48BB5FBF3629}" srcOrd="0" destOrd="0" presId="urn:microsoft.com/office/officeart/2016/7/layout/RepeatingBendingProcessNew"/>
    <dgm:cxn modelId="{FF18F6A9-ED0C-4649-BA95-0A8D8A142B42}" type="presOf" srcId="{98904813-70A9-4AB9-9048-E545E7A29565}" destId="{B4B39C9B-FE3F-4C39-8255-C7B79CCBF75F}" srcOrd="0" destOrd="0" presId="urn:microsoft.com/office/officeart/2016/7/layout/RepeatingBendingProcessNew"/>
    <dgm:cxn modelId="{61E4D5AD-D595-4DB4-8C8D-56B115D2A7CF}" srcId="{4313F82C-53F8-457F-8D9D-FEE1167BC8E5}" destId="{2054A219-D7D5-4C68-B5F0-B545E3839E9E}" srcOrd="2" destOrd="0" parTransId="{096BA383-CE79-46C8-9DD7-22655DA0C2C2}" sibTransId="{818FACE4-A87F-4C09-A2C6-8E036B63CF6D}"/>
    <dgm:cxn modelId="{558032B0-E287-4A77-9CA4-D5CB31EDFEA9}" type="presOf" srcId="{818FACE4-A87F-4C09-A2C6-8E036B63CF6D}" destId="{5DAD1BDE-D9D8-44AB-BEAF-DD857EC43C24}" srcOrd="1" destOrd="0" presId="urn:microsoft.com/office/officeart/2016/7/layout/RepeatingBendingProcessNew"/>
    <dgm:cxn modelId="{9FB13FB7-4426-4E3A-8CDC-851114332375}" type="presOf" srcId="{6BC9E126-77DD-4244-AE6E-C23E1973FC58}" destId="{D3715AB8-BB61-4ECA-BF70-FCA5FC4EFEA6}" srcOrd="0" destOrd="0" presId="urn:microsoft.com/office/officeart/2016/7/layout/RepeatingBendingProcessNew"/>
    <dgm:cxn modelId="{E2AB63E9-888E-417C-A9C9-81A62EA6A325}" type="presOf" srcId="{4512BD1F-1C33-4E9B-B487-93EF0586C261}" destId="{577162DE-2DF0-4943-8258-F0DAEEB0EFD2}" srcOrd="0" destOrd="0" presId="urn:microsoft.com/office/officeart/2016/7/layout/RepeatingBendingProcessNew"/>
    <dgm:cxn modelId="{3517DEEC-9D89-4785-8C6A-9FC29CD41F78}" type="presOf" srcId="{2054A219-D7D5-4C68-B5F0-B545E3839E9E}" destId="{3169DF55-5E4F-4937-9A46-D89972D17D25}" srcOrd="0" destOrd="0" presId="urn:microsoft.com/office/officeart/2016/7/layout/RepeatingBendingProcessNew"/>
    <dgm:cxn modelId="{A66FD5EE-FFA5-4186-9BD7-C8429C4103BD}" srcId="{4313F82C-53F8-457F-8D9D-FEE1167BC8E5}" destId="{3C9EDA27-FAD8-4CF6-92E8-B23B1459FDD2}" srcOrd="3" destOrd="0" parTransId="{8B4FC65D-EE4E-44BF-B041-3A4F025221B9}" sibTransId="{6BC9E126-77DD-4244-AE6E-C23E1973FC58}"/>
    <dgm:cxn modelId="{EB8307F5-49C5-4D6F-82B2-FDFF01446839}" srcId="{4313F82C-53F8-457F-8D9D-FEE1167BC8E5}" destId="{98904813-70A9-4AB9-9048-E545E7A29565}" srcOrd="0" destOrd="0" parTransId="{E6BBE9C3-F023-40E3-9104-9EBEC8E42AEB}" sibTransId="{F2D810FB-ADBA-4FFE-929F-CD094E40364D}"/>
    <dgm:cxn modelId="{6C368FB9-986F-43F3-8E61-F37BBD676840}" type="presParOf" srcId="{CFD21FC8-E866-4348-ABDF-33DF18A485C4}" destId="{B4B39C9B-FE3F-4C39-8255-C7B79CCBF75F}" srcOrd="0" destOrd="0" presId="urn:microsoft.com/office/officeart/2016/7/layout/RepeatingBendingProcessNew"/>
    <dgm:cxn modelId="{1BFC0FF4-24B1-488D-9BB7-E406D22276BB}" type="presParOf" srcId="{CFD21FC8-E866-4348-ABDF-33DF18A485C4}" destId="{339F47B6-774D-45D4-BEBF-89F4CC3BA258}" srcOrd="1" destOrd="0" presId="urn:microsoft.com/office/officeart/2016/7/layout/RepeatingBendingProcessNew"/>
    <dgm:cxn modelId="{2E7C084F-536E-4B12-AC71-F682CD8AC019}" type="presParOf" srcId="{339F47B6-774D-45D4-BEBF-89F4CC3BA258}" destId="{B348AF74-5A7A-450D-A372-BB24825F9B0C}" srcOrd="0" destOrd="0" presId="urn:microsoft.com/office/officeart/2016/7/layout/RepeatingBendingProcessNew"/>
    <dgm:cxn modelId="{ECFA576D-FB7D-4FCD-97F0-CF347F98F1E5}" type="presParOf" srcId="{CFD21FC8-E866-4348-ABDF-33DF18A485C4}" destId="{577162DE-2DF0-4943-8258-F0DAEEB0EFD2}" srcOrd="2" destOrd="0" presId="urn:microsoft.com/office/officeart/2016/7/layout/RepeatingBendingProcessNew"/>
    <dgm:cxn modelId="{DFFDD341-95A2-4384-89C5-8B8CE343E9A6}" type="presParOf" srcId="{CFD21FC8-E866-4348-ABDF-33DF18A485C4}" destId="{C4549AA5-F7A2-4B79-ADBA-7E279A0538BE}" srcOrd="3" destOrd="0" presId="urn:microsoft.com/office/officeart/2016/7/layout/RepeatingBendingProcessNew"/>
    <dgm:cxn modelId="{144247E2-755D-40A8-B3DD-A5CC73DE8CD9}" type="presParOf" srcId="{C4549AA5-F7A2-4B79-ADBA-7E279A0538BE}" destId="{405C8753-6571-4BA8-9BE0-D7C537FFDC7F}" srcOrd="0" destOrd="0" presId="urn:microsoft.com/office/officeart/2016/7/layout/RepeatingBendingProcessNew"/>
    <dgm:cxn modelId="{C842D336-B929-4C2E-9D9D-84CFC442E808}" type="presParOf" srcId="{CFD21FC8-E866-4348-ABDF-33DF18A485C4}" destId="{3169DF55-5E4F-4937-9A46-D89972D17D25}" srcOrd="4" destOrd="0" presId="urn:microsoft.com/office/officeart/2016/7/layout/RepeatingBendingProcessNew"/>
    <dgm:cxn modelId="{5F0F2A6C-308F-4495-A171-40137D7229B7}" type="presParOf" srcId="{CFD21FC8-E866-4348-ABDF-33DF18A485C4}" destId="{34CC2B58-8E34-43F5-9C5A-48BB5FBF3629}" srcOrd="5" destOrd="0" presId="urn:microsoft.com/office/officeart/2016/7/layout/RepeatingBendingProcessNew"/>
    <dgm:cxn modelId="{82D4924C-6A39-477C-B104-F9D32AC3851B}" type="presParOf" srcId="{34CC2B58-8E34-43F5-9C5A-48BB5FBF3629}" destId="{5DAD1BDE-D9D8-44AB-BEAF-DD857EC43C24}" srcOrd="0" destOrd="0" presId="urn:microsoft.com/office/officeart/2016/7/layout/RepeatingBendingProcessNew"/>
    <dgm:cxn modelId="{6A6A1A95-FE6B-47FE-AFE0-26E21F7516AF}" type="presParOf" srcId="{CFD21FC8-E866-4348-ABDF-33DF18A485C4}" destId="{BB4FFC70-3EA2-4BBA-A63B-D7BE1A634B54}" srcOrd="6" destOrd="0" presId="urn:microsoft.com/office/officeart/2016/7/layout/RepeatingBendingProcessNew"/>
    <dgm:cxn modelId="{83254270-3C03-4255-BA3C-68C6C5EA27D5}" type="presParOf" srcId="{CFD21FC8-E866-4348-ABDF-33DF18A485C4}" destId="{D3715AB8-BB61-4ECA-BF70-FCA5FC4EFEA6}" srcOrd="7" destOrd="0" presId="urn:microsoft.com/office/officeart/2016/7/layout/RepeatingBendingProcessNew"/>
    <dgm:cxn modelId="{ADED5B37-BC75-494A-A2F6-C63C627A7102}" type="presParOf" srcId="{D3715AB8-BB61-4ECA-BF70-FCA5FC4EFEA6}" destId="{210D90F0-E296-440E-849B-535770E4BA62}" srcOrd="0" destOrd="0" presId="urn:microsoft.com/office/officeart/2016/7/layout/RepeatingBendingProcessNew"/>
    <dgm:cxn modelId="{22877C9B-57C6-4AA9-8E05-00446C3A7874}" type="presParOf" srcId="{CFD21FC8-E866-4348-ABDF-33DF18A485C4}" destId="{DFA3A0D2-2274-4BDD-9A02-7BCDC3CA6473}" srcOrd="8" destOrd="0" presId="urn:microsoft.com/office/officeart/2016/7/layout/RepeatingBendingProcessNew"/>
    <dgm:cxn modelId="{B989E504-DBDD-4D5B-BB2A-06368946C181}" type="presParOf" srcId="{CFD21FC8-E866-4348-ABDF-33DF18A485C4}" destId="{09E912F6-C93C-4451-B98D-C03C2661D015}" srcOrd="9" destOrd="0" presId="urn:microsoft.com/office/officeart/2016/7/layout/RepeatingBendingProcessNew"/>
    <dgm:cxn modelId="{CA3B29CA-1A1B-4796-8407-58C905A36D29}" type="presParOf" srcId="{09E912F6-C93C-4451-B98D-C03C2661D015}" destId="{E8EBC03E-2BDC-4331-9713-3BD61FD9C71C}" srcOrd="0" destOrd="0" presId="urn:microsoft.com/office/officeart/2016/7/layout/RepeatingBendingProcessNew"/>
    <dgm:cxn modelId="{2F794134-0448-4614-984F-90DF1C43359E}" type="presParOf" srcId="{CFD21FC8-E866-4348-ABDF-33DF18A485C4}" destId="{EECFD06C-72A9-466F-8D1C-999F4B7FB557}" srcOrd="10" destOrd="0" presId="urn:microsoft.com/office/officeart/2016/7/layout/RepeatingBendingProcessNew"/>
    <dgm:cxn modelId="{A3F42F44-CEEB-4906-82C5-3CDFD58C96AC}" type="presParOf" srcId="{CFD21FC8-E866-4348-ABDF-33DF18A485C4}" destId="{41C0F95B-2666-45FF-913C-C4DB2F089A97}" srcOrd="11" destOrd="0" presId="urn:microsoft.com/office/officeart/2016/7/layout/RepeatingBendingProcessNew"/>
    <dgm:cxn modelId="{1FDAA2E8-6DBF-48B7-88B8-66C320DDFD50}" type="presParOf" srcId="{41C0F95B-2666-45FF-913C-C4DB2F089A97}" destId="{88E1E5F8-0FCD-4402-B82D-CD0AE869CE82}" srcOrd="0" destOrd="0" presId="urn:microsoft.com/office/officeart/2016/7/layout/RepeatingBendingProcessNew"/>
    <dgm:cxn modelId="{58D69B14-2CA3-4F40-AC35-F06737CA82B4}" type="presParOf" srcId="{CFD21FC8-E866-4348-ABDF-33DF18A485C4}" destId="{C0A9CB40-52B7-426A-B5D3-BC5CEC6528EC}" srcOrd="12"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AFC009-A19B-4AA4-BDA3-2CAB2A82035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618C078-824C-46EE-85CC-E6367CB35AE8}">
      <dgm:prSet/>
      <dgm:spPr/>
      <dgm:t>
        <a:bodyPr/>
        <a:lstStyle/>
        <a:p>
          <a:r>
            <a:rPr lang="en-US" b="1"/>
            <a:t>Learned properties and applications of electronic devices such as Arduino Uno, LM393 Sound sensor, and relay module.</a:t>
          </a:r>
          <a:endParaRPr lang="en-US"/>
        </a:p>
      </dgm:t>
    </dgm:pt>
    <dgm:pt modelId="{110F757B-4C94-4947-8B67-FA372A6EAF2A}" type="parTrans" cxnId="{15622B47-5F73-4500-A342-63AEDF55DC10}">
      <dgm:prSet/>
      <dgm:spPr/>
      <dgm:t>
        <a:bodyPr/>
        <a:lstStyle/>
        <a:p>
          <a:endParaRPr lang="en-US"/>
        </a:p>
      </dgm:t>
    </dgm:pt>
    <dgm:pt modelId="{9A57D14D-DE4A-4C04-BC4D-663BEE0351F0}" type="sibTrans" cxnId="{15622B47-5F73-4500-A342-63AEDF55DC10}">
      <dgm:prSet/>
      <dgm:spPr/>
      <dgm:t>
        <a:bodyPr/>
        <a:lstStyle/>
        <a:p>
          <a:endParaRPr lang="en-US"/>
        </a:p>
      </dgm:t>
    </dgm:pt>
    <dgm:pt modelId="{4B984CD7-035A-4C08-9D05-372662003B79}">
      <dgm:prSet/>
      <dgm:spPr/>
      <dgm:t>
        <a:bodyPr/>
        <a:lstStyle/>
        <a:p>
          <a:r>
            <a:rPr lang="en-US" b="1"/>
            <a:t>Learned how to use Arduino IDE and Tinker cad to design and improve the functionality of the system</a:t>
          </a:r>
          <a:endParaRPr lang="en-US"/>
        </a:p>
      </dgm:t>
    </dgm:pt>
    <dgm:pt modelId="{8A8D358B-42AD-4B1D-9711-E1802D5E01AA}" type="parTrans" cxnId="{C3CB33CF-5AE0-45C6-AAE0-932D6AB63B44}">
      <dgm:prSet/>
      <dgm:spPr/>
      <dgm:t>
        <a:bodyPr/>
        <a:lstStyle/>
        <a:p>
          <a:endParaRPr lang="en-US"/>
        </a:p>
      </dgm:t>
    </dgm:pt>
    <dgm:pt modelId="{695F0F19-AB6D-4800-8B30-BEC855FEE6A8}" type="sibTrans" cxnId="{C3CB33CF-5AE0-45C6-AAE0-932D6AB63B44}">
      <dgm:prSet/>
      <dgm:spPr/>
      <dgm:t>
        <a:bodyPr/>
        <a:lstStyle/>
        <a:p>
          <a:endParaRPr lang="en-US"/>
        </a:p>
      </dgm:t>
    </dgm:pt>
    <dgm:pt modelId="{A6F3B3C4-F0E8-45E2-99BE-06055D9D2B5D}">
      <dgm:prSet/>
      <dgm:spPr/>
      <dgm:t>
        <a:bodyPr/>
        <a:lstStyle/>
        <a:p>
          <a:r>
            <a:rPr lang="en-US" b="1"/>
            <a:t>Learned real-life challenges and remedies while using hardware to implement the project.</a:t>
          </a:r>
          <a:endParaRPr lang="en-US"/>
        </a:p>
      </dgm:t>
    </dgm:pt>
    <dgm:pt modelId="{FA27229C-CDAF-4D92-85DD-D91C4EF70C75}" type="parTrans" cxnId="{8E96A0DE-4662-44F2-AE30-1A7E4E7CACEA}">
      <dgm:prSet/>
      <dgm:spPr/>
      <dgm:t>
        <a:bodyPr/>
        <a:lstStyle/>
        <a:p>
          <a:endParaRPr lang="en-US"/>
        </a:p>
      </dgm:t>
    </dgm:pt>
    <dgm:pt modelId="{B5A54056-83E5-469D-BF64-C42F843B7800}" type="sibTrans" cxnId="{8E96A0DE-4662-44F2-AE30-1A7E4E7CACEA}">
      <dgm:prSet/>
      <dgm:spPr/>
      <dgm:t>
        <a:bodyPr/>
        <a:lstStyle/>
        <a:p>
          <a:endParaRPr lang="en-US"/>
        </a:p>
      </dgm:t>
    </dgm:pt>
    <dgm:pt modelId="{47063AD2-84C1-473D-829E-F9FDB780556F}" type="pres">
      <dgm:prSet presAssocID="{B2AFC009-A19B-4AA4-BDA3-2CAB2A820352}" presName="root" presStyleCnt="0">
        <dgm:presLayoutVars>
          <dgm:dir/>
          <dgm:resizeHandles val="exact"/>
        </dgm:presLayoutVars>
      </dgm:prSet>
      <dgm:spPr/>
    </dgm:pt>
    <dgm:pt modelId="{16C7F9DF-F274-4109-9F25-E0D1B1590614}" type="pres">
      <dgm:prSet presAssocID="{B618C078-824C-46EE-85CC-E6367CB35AE8}" presName="compNode" presStyleCnt="0"/>
      <dgm:spPr/>
    </dgm:pt>
    <dgm:pt modelId="{14DC2F43-C147-4409-9092-A4886A78ABBF}" type="pres">
      <dgm:prSet presAssocID="{B618C078-824C-46EE-85CC-E6367CB35AE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CBDD87BC-236B-470B-A15F-66F0B48C2B8C}" type="pres">
      <dgm:prSet presAssocID="{B618C078-824C-46EE-85CC-E6367CB35AE8}" presName="spaceRect" presStyleCnt="0"/>
      <dgm:spPr/>
    </dgm:pt>
    <dgm:pt modelId="{51A691D9-E7AE-4FDA-83FC-F2398DC81F5E}" type="pres">
      <dgm:prSet presAssocID="{B618C078-824C-46EE-85CC-E6367CB35AE8}" presName="textRect" presStyleLbl="revTx" presStyleIdx="0" presStyleCnt="3">
        <dgm:presLayoutVars>
          <dgm:chMax val="1"/>
          <dgm:chPref val="1"/>
        </dgm:presLayoutVars>
      </dgm:prSet>
      <dgm:spPr/>
    </dgm:pt>
    <dgm:pt modelId="{69D11FE0-48A0-4839-AFB9-11B5C3E52567}" type="pres">
      <dgm:prSet presAssocID="{9A57D14D-DE4A-4C04-BC4D-663BEE0351F0}" presName="sibTrans" presStyleCnt="0"/>
      <dgm:spPr/>
    </dgm:pt>
    <dgm:pt modelId="{2DBC4EA2-9C4A-4225-80B5-F4214C0FE7D1}" type="pres">
      <dgm:prSet presAssocID="{4B984CD7-035A-4C08-9D05-372662003B79}" presName="compNode" presStyleCnt="0"/>
      <dgm:spPr/>
    </dgm:pt>
    <dgm:pt modelId="{6A17A092-D3B0-41E1-84ED-E181873206B4}" type="pres">
      <dgm:prSet presAssocID="{4B984CD7-035A-4C08-9D05-372662003B7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D53E8445-B167-446C-8E9C-F9AD7341CC60}" type="pres">
      <dgm:prSet presAssocID="{4B984CD7-035A-4C08-9D05-372662003B79}" presName="spaceRect" presStyleCnt="0"/>
      <dgm:spPr/>
    </dgm:pt>
    <dgm:pt modelId="{0F676D6F-BB85-4C22-B51C-83797887A45B}" type="pres">
      <dgm:prSet presAssocID="{4B984CD7-035A-4C08-9D05-372662003B79}" presName="textRect" presStyleLbl="revTx" presStyleIdx="1" presStyleCnt="3">
        <dgm:presLayoutVars>
          <dgm:chMax val="1"/>
          <dgm:chPref val="1"/>
        </dgm:presLayoutVars>
      </dgm:prSet>
      <dgm:spPr/>
    </dgm:pt>
    <dgm:pt modelId="{04C1CD63-9C7D-4CBA-962C-EFB31D622C7A}" type="pres">
      <dgm:prSet presAssocID="{695F0F19-AB6D-4800-8B30-BEC855FEE6A8}" presName="sibTrans" presStyleCnt="0"/>
      <dgm:spPr/>
    </dgm:pt>
    <dgm:pt modelId="{399F5DAB-0D0A-4CE9-9C2E-10DDC3BC036C}" type="pres">
      <dgm:prSet presAssocID="{A6F3B3C4-F0E8-45E2-99BE-06055D9D2B5D}" presName="compNode" presStyleCnt="0"/>
      <dgm:spPr/>
    </dgm:pt>
    <dgm:pt modelId="{E2EC7382-3946-48FD-B5FA-428DDC32B827}" type="pres">
      <dgm:prSet presAssocID="{A6F3B3C4-F0E8-45E2-99BE-06055D9D2B5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w blade"/>
        </a:ext>
      </dgm:extLst>
    </dgm:pt>
    <dgm:pt modelId="{548506FB-DF4D-4989-8694-0207DE794FD2}" type="pres">
      <dgm:prSet presAssocID="{A6F3B3C4-F0E8-45E2-99BE-06055D9D2B5D}" presName="spaceRect" presStyleCnt="0"/>
      <dgm:spPr/>
    </dgm:pt>
    <dgm:pt modelId="{39D831D8-7982-4896-AC25-F962AEB25D0E}" type="pres">
      <dgm:prSet presAssocID="{A6F3B3C4-F0E8-45E2-99BE-06055D9D2B5D}" presName="textRect" presStyleLbl="revTx" presStyleIdx="2" presStyleCnt="3">
        <dgm:presLayoutVars>
          <dgm:chMax val="1"/>
          <dgm:chPref val="1"/>
        </dgm:presLayoutVars>
      </dgm:prSet>
      <dgm:spPr/>
    </dgm:pt>
  </dgm:ptLst>
  <dgm:cxnLst>
    <dgm:cxn modelId="{6A90B95C-FA9E-42F2-B731-3C53E14D89DB}" type="presOf" srcId="{B618C078-824C-46EE-85CC-E6367CB35AE8}" destId="{51A691D9-E7AE-4FDA-83FC-F2398DC81F5E}" srcOrd="0" destOrd="0" presId="urn:microsoft.com/office/officeart/2018/2/layout/IconLabelList"/>
    <dgm:cxn modelId="{15622B47-5F73-4500-A342-63AEDF55DC10}" srcId="{B2AFC009-A19B-4AA4-BDA3-2CAB2A820352}" destId="{B618C078-824C-46EE-85CC-E6367CB35AE8}" srcOrd="0" destOrd="0" parTransId="{110F757B-4C94-4947-8B67-FA372A6EAF2A}" sibTransId="{9A57D14D-DE4A-4C04-BC4D-663BEE0351F0}"/>
    <dgm:cxn modelId="{6C462F67-B6B5-475A-9FA1-CC03C449DDAE}" type="presOf" srcId="{B2AFC009-A19B-4AA4-BDA3-2CAB2A820352}" destId="{47063AD2-84C1-473D-829E-F9FDB780556F}" srcOrd="0" destOrd="0" presId="urn:microsoft.com/office/officeart/2018/2/layout/IconLabelList"/>
    <dgm:cxn modelId="{1CF6604B-700A-4AB0-9529-CB296FA3F6C0}" type="presOf" srcId="{4B984CD7-035A-4C08-9D05-372662003B79}" destId="{0F676D6F-BB85-4C22-B51C-83797887A45B}" srcOrd="0" destOrd="0" presId="urn:microsoft.com/office/officeart/2018/2/layout/IconLabelList"/>
    <dgm:cxn modelId="{C3CB33CF-5AE0-45C6-AAE0-932D6AB63B44}" srcId="{B2AFC009-A19B-4AA4-BDA3-2CAB2A820352}" destId="{4B984CD7-035A-4C08-9D05-372662003B79}" srcOrd="1" destOrd="0" parTransId="{8A8D358B-42AD-4B1D-9711-E1802D5E01AA}" sibTransId="{695F0F19-AB6D-4800-8B30-BEC855FEE6A8}"/>
    <dgm:cxn modelId="{EA10C3D5-09D5-464D-A873-49DDC08F2F69}" type="presOf" srcId="{A6F3B3C4-F0E8-45E2-99BE-06055D9D2B5D}" destId="{39D831D8-7982-4896-AC25-F962AEB25D0E}" srcOrd="0" destOrd="0" presId="urn:microsoft.com/office/officeart/2018/2/layout/IconLabelList"/>
    <dgm:cxn modelId="{8E96A0DE-4662-44F2-AE30-1A7E4E7CACEA}" srcId="{B2AFC009-A19B-4AA4-BDA3-2CAB2A820352}" destId="{A6F3B3C4-F0E8-45E2-99BE-06055D9D2B5D}" srcOrd="2" destOrd="0" parTransId="{FA27229C-CDAF-4D92-85DD-D91C4EF70C75}" sibTransId="{B5A54056-83E5-469D-BF64-C42F843B7800}"/>
    <dgm:cxn modelId="{4AAB389E-1C26-4187-9442-1CED436462AE}" type="presParOf" srcId="{47063AD2-84C1-473D-829E-F9FDB780556F}" destId="{16C7F9DF-F274-4109-9F25-E0D1B1590614}" srcOrd="0" destOrd="0" presId="urn:microsoft.com/office/officeart/2018/2/layout/IconLabelList"/>
    <dgm:cxn modelId="{32EF17AE-D1F2-4795-886C-5E64E4D9F240}" type="presParOf" srcId="{16C7F9DF-F274-4109-9F25-E0D1B1590614}" destId="{14DC2F43-C147-4409-9092-A4886A78ABBF}" srcOrd="0" destOrd="0" presId="urn:microsoft.com/office/officeart/2018/2/layout/IconLabelList"/>
    <dgm:cxn modelId="{DD57630F-E9F6-42C8-B74B-FB437AD0C1F7}" type="presParOf" srcId="{16C7F9DF-F274-4109-9F25-E0D1B1590614}" destId="{CBDD87BC-236B-470B-A15F-66F0B48C2B8C}" srcOrd="1" destOrd="0" presId="urn:microsoft.com/office/officeart/2018/2/layout/IconLabelList"/>
    <dgm:cxn modelId="{3CF5DC5A-F591-43AD-9069-32C418347C12}" type="presParOf" srcId="{16C7F9DF-F274-4109-9F25-E0D1B1590614}" destId="{51A691D9-E7AE-4FDA-83FC-F2398DC81F5E}" srcOrd="2" destOrd="0" presId="urn:microsoft.com/office/officeart/2018/2/layout/IconLabelList"/>
    <dgm:cxn modelId="{42A3FF9D-C777-4727-80BB-0A6ABDB5DDE3}" type="presParOf" srcId="{47063AD2-84C1-473D-829E-F9FDB780556F}" destId="{69D11FE0-48A0-4839-AFB9-11B5C3E52567}" srcOrd="1" destOrd="0" presId="urn:microsoft.com/office/officeart/2018/2/layout/IconLabelList"/>
    <dgm:cxn modelId="{E0DBE30D-7C7B-470C-BA67-1584F535DA6F}" type="presParOf" srcId="{47063AD2-84C1-473D-829E-F9FDB780556F}" destId="{2DBC4EA2-9C4A-4225-80B5-F4214C0FE7D1}" srcOrd="2" destOrd="0" presId="urn:microsoft.com/office/officeart/2018/2/layout/IconLabelList"/>
    <dgm:cxn modelId="{11CC3C75-5BE5-4042-8B9A-1CE202E218AF}" type="presParOf" srcId="{2DBC4EA2-9C4A-4225-80B5-F4214C0FE7D1}" destId="{6A17A092-D3B0-41E1-84ED-E181873206B4}" srcOrd="0" destOrd="0" presId="urn:microsoft.com/office/officeart/2018/2/layout/IconLabelList"/>
    <dgm:cxn modelId="{A914FD24-C39F-41E9-922A-8BA1F8B2694C}" type="presParOf" srcId="{2DBC4EA2-9C4A-4225-80B5-F4214C0FE7D1}" destId="{D53E8445-B167-446C-8E9C-F9AD7341CC60}" srcOrd="1" destOrd="0" presId="urn:microsoft.com/office/officeart/2018/2/layout/IconLabelList"/>
    <dgm:cxn modelId="{0B25A749-4629-4452-A017-5999F1D89727}" type="presParOf" srcId="{2DBC4EA2-9C4A-4225-80B5-F4214C0FE7D1}" destId="{0F676D6F-BB85-4C22-B51C-83797887A45B}" srcOrd="2" destOrd="0" presId="urn:microsoft.com/office/officeart/2018/2/layout/IconLabelList"/>
    <dgm:cxn modelId="{8AE55A4E-8632-4128-8932-FE809BEC6E71}" type="presParOf" srcId="{47063AD2-84C1-473D-829E-F9FDB780556F}" destId="{04C1CD63-9C7D-4CBA-962C-EFB31D622C7A}" srcOrd="3" destOrd="0" presId="urn:microsoft.com/office/officeart/2018/2/layout/IconLabelList"/>
    <dgm:cxn modelId="{0625B529-8DBB-4EBB-B2B2-1F88F0EBAE68}" type="presParOf" srcId="{47063AD2-84C1-473D-829E-F9FDB780556F}" destId="{399F5DAB-0D0A-4CE9-9C2E-10DDC3BC036C}" srcOrd="4" destOrd="0" presId="urn:microsoft.com/office/officeart/2018/2/layout/IconLabelList"/>
    <dgm:cxn modelId="{337630CA-85B6-4D88-9BEE-EB74F70F9189}" type="presParOf" srcId="{399F5DAB-0D0A-4CE9-9C2E-10DDC3BC036C}" destId="{E2EC7382-3946-48FD-B5FA-428DDC32B827}" srcOrd="0" destOrd="0" presId="urn:microsoft.com/office/officeart/2018/2/layout/IconLabelList"/>
    <dgm:cxn modelId="{A2DB75E6-9E8A-496B-BFAC-6A8AB51EC611}" type="presParOf" srcId="{399F5DAB-0D0A-4CE9-9C2E-10DDC3BC036C}" destId="{548506FB-DF4D-4989-8694-0207DE794FD2}" srcOrd="1" destOrd="0" presId="urn:microsoft.com/office/officeart/2018/2/layout/IconLabelList"/>
    <dgm:cxn modelId="{26BB99C1-80AB-4C59-9E86-6CB1E0EA5F3C}" type="presParOf" srcId="{399F5DAB-0D0A-4CE9-9C2E-10DDC3BC036C}" destId="{39D831D8-7982-4896-AC25-F962AEB25D0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8513D-8AB2-4C77-A716-144A1F63B64B}">
      <dsp:nvSpPr>
        <dsp:cNvPr id="0" name=""/>
        <dsp:cNvSpPr/>
      </dsp:nvSpPr>
      <dsp:spPr>
        <a:xfrm>
          <a:off x="0" y="608291"/>
          <a:ext cx="10515600" cy="7812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2FD433-9D67-48CC-84B8-F436F1878FD9}">
      <dsp:nvSpPr>
        <dsp:cNvPr id="0" name=""/>
        <dsp:cNvSpPr/>
      </dsp:nvSpPr>
      <dsp:spPr>
        <a:xfrm>
          <a:off x="525780" y="150731"/>
          <a:ext cx="7360920" cy="9151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377950">
            <a:lnSpc>
              <a:spcPct val="90000"/>
            </a:lnSpc>
            <a:spcBef>
              <a:spcPct val="0"/>
            </a:spcBef>
            <a:spcAft>
              <a:spcPct val="35000"/>
            </a:spcAft>
            <a:buNone/>
          </a:pPr>
          <a:r>
            <a:rPr lang="en-US" sz="3100" kern="1200"/>
            <a:t>22108_HARSH UMESH BHAT</a:t>
          </a:r>
        </a:p>
      </dsp:txBody>
      <dsp:txXfrm>
        <a:off x="570452" y="195403"/>
        <a:ext cx="7271576" cy="825776"/>
      </dsp:txXfrm>
    </dsp:sp>
    <dsp:sp modelId="{540458B5-8002-47E7-AF31-D083C14033EC}">
      <dsp:nvSpPr>
        <dsp:cNvPr id="0" name=""/>
        <dsp:cNvSpPr/>
      </dsp:nvSpPr>
      <dsp:spPr>
        <a:xfrm>
          <a:off x="0" y="2014451"/>
          <a:ext cx="10515600" cy="7812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64EFCC-2588-4AD1-A2DE-D77E00A33BBC}">
      <dsp:nvSpPr>
        <dsp:cNvPr id="0" name=""/>
        <dsp:cNvSpPr/>
      </dsp:nvSpPr>
      <dsp:spPr>
        <a:xfrm>
          <a:off x="525780" y="1556891"/>
          <a:ext cx="7360920" cy="9151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377950">
            <a:lnSpc>
              <a:spcPct val="90000"/>
            </a:lnSpc>
            <a:spcBef>
              <a:spcPct val="0"/>
            </a:spcBef>
            <a:spcAft>
              <a:spcPct val="35000"/>
            </a:spcAft>
            <a:buNone/>
          </a:pPr>
          <a:r>
            <a:rPr lang="en-US" sz="3100" kern="1200" dirty="0"/>
            <a:t>22112</a:t>
          </a:r>
          <a:r>
            <a:rPr lang="en-US" sz="3100" kern="1200"/>
            <a:t>_SHREYAS SHREEPAD </a:t>
          </a:r>
          <a:r>
            <a:rPr lang="en-US" sz="3100" kern="1200" dirty="0"/>
            <a:t>CHANDOLKAR</a:t>
          </a:r>
        </a:p>
      </dsp:txBody>
      <dsp:txXfrm>
        <a:off x="570452" y="1601563"/>
        <a:ext cx="7271576" cy="825776"/>
      </dsp:txXfrm>
    </dsp:sp>
    <dsp:sp modelId="{9E6A7358-3F58-4720-935D-B93025CE9F52}">
      <dsp:nvSpPr>
        <dsp:cNvPr id="0" name=""/>
        <dsp:cNvSpPr/>
      </dsp:nvSpPr>
      <dsp:spPr>
        <a:xfrm>
          <a:off x="0" y="3420612"/>
          <a:ext cx="10515600" cy="7812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EC64E2-AE73-4BCE-92DF-01DFD8850B46}">
      <dsp:nvSpPr>
        <dsp:cNvPr id="0" name=""/>
        <dsp:cNvSpPr/>
      </dsp:nvSpPr>
      <dsp:spPr>
        <a:xfrm>
          <a:off x="525780" y="2963051"/>
          <a:ext cx="7360920" cy="9151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377950">
            <a:lnSpc>
              <a:spcPct val="90000"/>
            </a:lnSpc>
            <a:spcBef>
              <a:spcPct val="0"/>
            </a:spcBef>
            <a:spcAft>
              <a:spcPct val="35000"/>
            </a:spcAft>
            <a:buNone/>
          </a:pPr>
          <a:r>
            <a:rPr lang="en-US" sz="3100" kern="1200"/>
            <a:t>22118_SUNNY ARUN DHOKANE</a:t>
          </a:r>
        </a:p>
      </dsp:txBody>
      <dsp:txXfrm>
        <a:off x="570452" y="3007723"/>
        <a:ext cx="7271576" cy="825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F47B6-774D-45D4-BEBF-89F4CC3BA258}">
      <dsp:nvSpPr>
        <dsp:cNvPr id="0" name=""/>
        <dsp:cNvSpPr/>
      </dsp:nvSpPr>
      <dsp:spPr>
        <a:xfrm>
          <a:off x="2244476" y="1200742"/>
          <a:ext cx="484381" cy="91440"/>
        </a:xfrm>
        <a:custGeom>
          <a:avLst/>
          <a:gdLst/>
          <a:ahLst/>
          <a:cxnLst/>
          <a:rect l="0" t="0" r="0" b="0"/>
          <a:pathLst>
            <a:path>
              <a:moveTo>
                <a:pt x="0" y="45720"/>
              </a:moveTo>
              <a:lnTo>
                <a:pt x="484381"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3792" y="1243885"/>
        <a:ext cx="25749" cy="5154"/>
      </dsp:txXfrm>
    </dsp:sp>
    <dsp:sp modelId="{B4B39C9B-FE3F-4C39-8255-C7B79CCBF75F}">
      <dsp:nvSpPr>
        <dsp:cNvPr id="0" name=""/>
        <dsp:cNvSpPr/>
      </dsp:nvSpPr>
      <dsp:spPr>
        <a:xfrm>
          <a:off x="7224" y="574747"/>
          <a:ext cx="2239051" cy="134343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9715" tIns="115166" rIns="109715" bIns="115166" numCol="1" spcCol="1270" anchor="ctr" anchorCtr="0">
          <a:noAutofit/>
        </a:bodyPr>
        <a:lstStyle/>
        <a:p>
          <a:pPr marL="0" lvl="0" indent="0" algn="just" defTabSz="533400">
            <a:lnSpc>
              <a:spcPct val="90000"/>
            </a:lnSpc>
            <a:spcBef>
              <a:spcPct val="0"/>
            </a:spcBef>
            <a:spcAft>
              <a:spcPct val="35000"/>
            </a:spcAft>
            <a:buNone/>
          </a:pPr>
          <a:r>
            <a:rPr lang="en-US" sz="1200" kern="1200" dirty="0"/>
            <a:t>Connect the LM393 module to the breadboard with VCC to positive and Ground Pin to negative.</a:t>
          </a:r>
        </a:p>
      </dsp:txBody>
      <dsp:txXfrm>
        <a:off x="7224" y="574747"/>
        <a:ext cx="2239051" cy="1343430"/>
      </dsp:txXfrm>
    </dsp:sp>
    <dsp:sp modelId="{C4549AA5-F7A2-4B79-ADBA-7E279A0538BE}">
      <dsp:nvSpPr>
        <dsp:cNvPr id="0" name=""/>
        <dsp:cNvSpPr/>
      </dsp:nvSpPr>
      <dsp:spPr>
        <a:xfrm>
          <a:off x="4998509" y="1200742"/>
          <a:ext cx="484381" cy="91440"/>
        </a:xfrm>
        <a:custGeom>
          <a:avLst/>
          <a:gdLst/>
          <a:ahLst/>
          <a:cxnLst/>
          <a:rect l="0" t="0" r="0" b="0"/>
          <a:pathLst>
            <a:path>
              <a:moveTo>
                <a:pt x="0" y="45720"/>
              </a:moveTo>
              <a:lnTo>
                <a:pt x="484381" y="45720"/>
              </a:lnTo>
            </a:path>
          </a:pathLst>
        </a:custGeom>
        <a:noFill/>
        <a:ln w="6350" cap="flat" cmpd="sng" algn="ctr">
          <a:solidFill>
            <a:schemeClr val="accent5">
              <a:hueOff val="-1351709"/>
              <a:satOff val="-3484"/>
              <a:lumOff val="-235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25" y="1243885"/>
        <a:ext cx="25749" cy="5154"/>
      </dsp:txXfrm>
    </dsp:sp>
    <dsp:sp modelId="{577162DE-2DF0-4943-8258-F0DAEEB0EFD2}">
      <dsp:nvSpPr>
        <dsp:cNvPr id="0" name=""/>
        <dsp:cNvSpPr/>
      </dsp:nvSpPr>
      <dsp:spPr>
        <a:xfrm>
          <a:off x="2761257" y="574747"/>
          <a:ext cx="2239051" cy="1343430"/>
        </a:xfrm>
        <a:prstGeom prst="rect">
          <a:avLst/>
        </a:prstGeom>
        <a:solidFill>
          <a:schemeClr val="accent5">
            <a:hueOff val="-1126424"/>
            <a:satOff val="-2903"/>
            <a:lumOff val="-196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9715" tIns="115166" rIns="109715" bIns="115166" numCol="1" spcCol="1270" anchor="ctr" anchorCtr="0">
          <a:noAutofit/>
        </a:bodyPr>
        <a:lstStyle/>
        <a:p>
          <a:pPr marL="0" lvl="0" indent="0" algn="just" defTabSz="533400">
            <a:lnSpc>
              <a:spcPct val="90000"/>
            </a:lnSpc>
            <a:spcBef>
              <a:spcPct val="0"/>
            </a:spcBef>
            <a:spcAft>
              <a:spcPct val="35000"/>
            </a:spcAft>
            <a:buNone/>
          </a:pPr>
          <a:r>
            <a:rPr lang="en-US" sz="1200" kern="1200" dirty="0"/>
            <a:t>Connect LED to the breadboard with the small terminal with the negative and big terminal with a 220-ohm resistor.</a:t>
          </a:r>
        </a:p>
      </dsp:txBody>
      <dsp:txXfrm>
        <a:off x="2761257" y="574747"/>
        <a:ext cx="2239051" cy="1343430"/>
      </dsp:txXfrm>
    </dsp:sp>
    <dsp:sp modelId="{34CC2B58-8E34-43F5-9C5A-48BB5FBF3629}">
      <dsp:nvSpPr>
        <dsp:cNvPr id="0" name=""/>
        <dsp:cNvSpPr/>
      </dsp:nvSpPr>
      <dsp:spPr>
        <a:xfrm>
          <a:off x="7752542" y="1200742"/>
          <a:ext cx="484381" cy="91440"/>
        </a:xfrm>
        <a:custGeom>
          <a:avLst/>
          <a:gdLst/>
          <a:ahLst/>
          <a:cxnLst/>
          <a:rect l="0" t="0" r="0" b="0"/>
          <a:pathLst>
            <a:path>
              <a:moveTo>
                <a:pt x="0" y="45720"/>
              </a:moveTo>
              <a:lnTo>
                <a:pt x="484381" y="45720"/>
              </a:lnTo>
            </a:path>
          </a:pathLst>
        </a:custGeom>
        <a:noFill/>
        <a:ln w="6350" cap="flat" cmpd="sng" algn="ctr">
          <a:solidFill>
            <a:schemeClr val="accent5">
              <a:hueOff val="-2703417"/>
              <a:satOff val="-6968"/>
              <a:lumOff val="-47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1858" y="1243885"/>
        <a:ext cx="25749" cy="5154"/>
      </dsp:txXfrm>
    </dsp:sp>
    <dsp:sp modelId="{3169DF55-5E4F-4937-9A46-D89972D17D25}">
      <dsp:nvSpPr>
        <dsp:cNvPr id="0" name=""/>
        <dsp:cNvSpPr/>
      </dsp:nvSpPr>
      <dsp:spPr>
        <a:xfrm>
          <a:off x="5515290" y="574747"/>
          <a:ext cx="2239051" cy="1343430"/>
        </a:xfrm>
        <a:prstGeom prst="rect">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9715" tIns="115166" rIns="109715" bIns="115166" numCol="1" spcCol="1270" anchor="ctr" anchorCtr="0">
          <a:noAutofit/>
        </a:bodyPr>
        <a:lstStyle/>
        <a:p>
          <a:pPr marL="0" lvl="0" indent="0" algn="just" defTabSz="533400">
            <a:lnSpc>
              <a:spcPct val="90000"/>
            </a:lnSpc>
            <a:spcBef>
              <a:spcPct val="0"/>
            </a:spcBef>
            <a:spcAft>
              <a:spcPct val="35000"/>
            </a:spcAft>
            <a:buNone/>
          </a:pPr>
          <a:r>
            <a:rPr lang="en-US" sz="1200" kern="1200" dirty="0"/>
            <a:t>Connect Arduino Uno with its 5 V pin to the positive terminal of the breadboard and ground pin to the negative terminal. Connect 3 of Arduino Uno with 220-ohm resistor and d0 pin of the sound sensor is connected to 2 of Arduino Uno.</a:t>
          </a:r>
        </a:p>
      </dsp:txBody>
      <dsp:txXfrm>
        <a:off x="5515290" y="574747"/>
        <a:ext cx="2239051" cy="1343430"/>
      </dsp:txXfrm>
    </dsp:sp>
    <dsp:sp modelId="{D3715AB8-BB61-4ECA-BF70-FCA5FC4EFEA6}">
      <dsp:nvSpPr>
        <dsp:cNvPr id="0" name=""/>
        <dsp:cNvSpPr/>
      </dsp:nvSpPr>
      <dsp:spPr>
        <a:xfrm>
          <a:off x="1126750" y="1916378"/>
          <a:ext cx="8262099" cy="484381"/>
        </a:xfrm>
        <a:custGeom>
          <a:avLst/>
          <a:gdLst/>
          <a:ahLst/>
          <a:cxnLst/>
          <a:rect l="0" t="0" r="0" b="0"/>
          <a:pathLst>
            <a:path>
              <a:moveTo>
                <a:pt x="8262099" y="0"/>
              </a:moveTo>
              <a:lnTo>
                <a:pt x="8262099" y="259290"/>
              </a:lnTo>
              <a:lnTo>
                <a:pt x="0" y="259290"/>
              </a:lnTo>
              <a:lnTo>
                <a:pt x="0" y="484381"/>
              </a:lnTo>
            </a:path>
          </a:pathLst>
        </a:custGeom>
        <a:noFill/>
        <a:ln w="6350" cap="flat" cmpd="sng" algn="ctr">
          <a:solidFill>
            <a:schemeClr val="accent5">
              <a:hueOff val="-4055126"/>
              <a:satOff val="-10451"/>
              <a:lumOff val="-705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0846" y="2155991"/>
        <a:ext cx="413906" cy="5154"/>
      </dsp:txXfrm>
    </dsp:sp>
    <dsp:sp modelId="{BB4FFC70-3EA2-4BBA-A63B-D7BE1A634B54}">
      <dsp:nvSpPr>
        <dsp:cNvPr id="0" name=""/>
        <dsp:cNvSpPr/>
      </dsp:nvSpPr>
      <dsp:spPr>
        <a:xfrm>
          <a:off x="8269323" y="574747"/>
          <a:ext cx="2239051" cy="1343430"/>
        </a:xfrm>
        <a:prstGeom prst="rect">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9715" tIns="115166" rIns="109715" bIns="115166" numCol="1" spcCol="1270" anchor="ctr" anchorCtr="0">
          <a:noAutofit/>
        </a:bodyPr>
        <a:lstStyle/>
        <a:p>
          <a:pPr marL="0" lvl="0" indent="0" algn="ctr" defTabSz="533400">
            <a:lnSpc>
              <a:spcPct val="90000"/>
            </a:lnSpc>
            <a:spcBef>
              <a:spcPct val="0"/>
            </a:spcBef>
            <a:spcAft>
              <a:spcPct val="35000"/>
            </a:spcAft>
            <a:buNone/>
          </a:pPr>
          <a:r>
            <a:rPr lang="en-US" sz="1200" kern="1200"/>
            <a:t>Connect Arduino Uno with the computer using a USB cable.</a:t>
          </a:r>
        </a:p>
      </dsp:txBody>
      <dsp:txXfrm>
        <a:off x="8269323" y="574747"/>
        <a:ext cx="2239051" cy="1343430"/>
      </dsp:txXfrm>
    </dsp:sp>
    <dsp:sp modelId="{09E912F6-C93C-4451-B98D-C03C2661D015}">
      <dsp:nvSpPr>
        <dsp:cNvPr id="0" name=""/>
        <dsp:cNvSpPr/>
      </dsp:nvSpPr>
      <dsp:spPr>
        <a:xfrm>
          <a:off x="2244476" y="3059155"/>
          <a:ext cx="484381" cy="91440"/>
        </a:xfrm>
        <a:custGeom>
          <a:avLst/>
          <a:gdLst/>
          <a:ahLst/>
          <a:cxnLst/>
          <a:rect l="0" t="0" r="0" b="0"/>
          <a:pathLst>
            <a:path>
              <a:moveTo>
                <a:pt x="0" y="45720"/>
              </a:moveTo>
              <a:lnTo>
                <a:pt x="484381" y="45720"/>
              </a:lnTo>
            </a:path>
          </a:pathLst>
        </a:custGeom>
        <a:noFill/>
        <a:ln w="6350" cap="flat" cmpd="sng" algn="ctr">
          <a:solidFill>
            <a:schemeClr val="accent5">
              <a:hueOff val="-5406834"/>
              <a:satOff val="-13935"/>
              <a:lumOff val="-941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3792" y="3102297"/>
        <a:ext cx="25749" cy="5154"/>
      </dsp:txXfrm>
    </dsp:sp>
    <dsp:sp modelId="{DFA3A0D2-2274-4BDD-9A02-7BCDC3CA6473}">
      <dsp:nvSpPr>
        <dsp:cNvPr id="0" name=""/>
        <dsp:cNvSpPr/>
      </dsp:nvSpPr>
      <dsp:spPr>
        <a:xfrm>
          <a:off x="7224" y="2433159"/>
          <a:ext cx="2239051" cy="1343430"/>
        </a:xfrm>
        <a:prstGeom prst="rect">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9715" tIns="115166" rIns="109715" bIns="115166" numCol="1" spcCol="1270" anchor="ctr" anchorCtr="0">
          <a:noAutofit/>
        </a:bodyPr>
        <a:lstStyle/>
        <a:p>
          <a:pPr marL="0" lvl="0" indent="0" algn="ctr" defTabSz="533400">
            <a:lnSpc>
              <a:spcPct val="90000"/>
            </a:lnSpc>
            <a:spcBef>
              <a:spcPct val="0"/>
            </a:spcBef>
            <a:spcAft>
              <a:spcPct val="35000"/>
            </a:spcAft>
            <a:buNone/>
          </a:pPr>
          <a:r>
            <a:rPr lang="en-US" sz="1200" kern="1200" dirty="0"/>
            <a:t>Write the required code for the functioning of this system on Arduino IDE and export.</a:t>
          </a:r>
        </a:p>
      </dsp:txBody>
      <dsp:txXfrm>
        <a:off x="7224" y="2433159"/>
        <a:ext cx="2239051" cy="1343430"/>
      </dsp:txXfrm>
    </dsp:sp>
    <dsp:sp modelId="{41C0F95B-2666-45FF-913C-C4DB2F089A97}">
      <dsp:nvSpPr>
        <dsp:cNvPr id="0" name=""/>
        <dsp:cNvSpPr/>
      </dsp:nvSpPr>
      <dsp:spPr>
        <a:xfrm>
          <a:off x="4998509" y="3059155"/>
          <a:ext cx="484381" cy="91440"/>
        </a:xfrm>
        <a:custGeom>
          <a:avLst/>
          <a:gdLst/>
          <a:ahLst/>
          <a:cxnLst/>
          <a:rect l="0" t="0" r="0" b="0"/>
          <a:pathLst>
            <a:path>
              <a:moveTo>
                <a:pt x="0" y="45720"/>
              </a:moveTo>
              <a:lnTo>
                <a:pt x="484381"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25" y="3102297"/>
        <a:ext cx="25749" cy="5154"/>
      </dsp:txXfrm>
    </dsp:sp>
    <dsp:sp modelId="{EECFD06C-72A9-466F-8D1C-999F4B7FB557}">
      <dsp:nvSpPr>
        <dsp:cNvPr id="0" name=""/>
        <dsp:cNvSpPr/>
      </dsp:nvSpPr>
      <dsp:spPr>
        <a:xfrm>
          <a:off x="2761257" y="2433159"/>
          <a:ext cx="2239051" cy="1343430"/>
        </a:xfrm>
        <a:prstGeom prst="rect">
          <a:avLst/>
        </a:prstGeom>
        <a:solidFill>
          <a:schemeClr val="accent5">
            <a:hueOff val="-5632119"/>
            <a:satOff val="-14516"/>
            <a:lumOff val="-980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9715" tIns="115166" rIns="109715" bIns="115166" numCol="1" spcCol="1270" anchor="ctr" anchorCtr="0">
          <a:noAutofit/>
        </a:bodyPr>
        <a:lstStyle/>
        <a:p>
          <a:pPr marL="0" lvl="0" indent="0" algn="ctr" defTabSz="533400">
            <a:lnSpc>
              <a:spcPct val="90000"/>
            </a:lnSpc>
            <a:spcBef>
              <a:spcPct val="0"/>
            </a:spcBef>
            <a:spcAft>
              <a:spcPct val="35000"/>
            </a:spcAft>
            <a:buNone/>
          </a:pPr>
          <a:r>
            <a:rPr lang="en-US" sz="1200" kern="1200"/>
            <a:t>Adjust the threshold voltage by rotating the potentiometer.</a:t>
          </a:r>
        </a:p>
      </dsp:txBody>
      <dsp:txXfrm>
        <a:off x="2761257" y="2433159"/>
        <a:ext cx="2239051" cy="1343430"/>
      </dsp:txXfrm>
    </dsp:sp>
    <dsp:sp modelId="{C0A9CB40-52B7-426A-B5D3-BC5CEC6528EC}">
      <dsp:nvSpPr>
        <dsp:cNvPr id="0" name=""/>
        <dsp:cNvSpPr/>
      </dsp:nvSpPr>
      <dsp:spPr>
        <a:xfrm>
          <a:off x="5515290" y="2433159"/>
          <a:ext cx="2239051" cy="1343430"/>
        </a:xfrm>
        <a:prstGeom prst="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9715" tIns="115166" rIns="109715" bIns="115166" numCol="1" spcCol="1270" anchor="ctr" anchorCtr="0">
          <a:noAutofit/>
        </a:bodyPr>
        <a:lstStyle/>
        <a:p>
          <a:pPr marL="0" lvl="0" indent="0" algn="ctr" defTabSz="533400">
            <a:lnSpc>
              <a:spcPct val="90000"/>
            </a:lnSpc>
            <a:spcBef>
              <a:spcPct val="0"/>
            </a:spcBef>
            <a:spcAft>
              <a:spcPct val="35000"/>
            </a:spcAft>
            <a:buNone/>
          </a:pPr>
          <a:r>
            <a:rPr lang="en-US" sz="1200" kern="1200"/>
            <a:t>Set the threshold voltage with respect to the required loudness of sound to trigger the switch.</a:t>
          </a:r>
        </a:p>
      </dsp:txBody>
      <dsp:txXfrm>
        <a:off x="5515290" y="2433159"/>
        <a:ext cx="2239051" cy="13434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C2F43-C147-4409-9092-A4886A78ABBF}">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691D9-E7AE-4FDA-83FC-F2398DC81F5E}">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1" kern="1200"/>
            <a:t>Learned properties and applications of electronic devices such as Arduino Uno, LM393 Sound sensor, and relay module.</a:t>
          </a:r>
          <a:endParaRPr lang="en-US" sz="1300" kern="1200"/>
        </a:p>
      </dsp:txBody>
      <dsp:txXfrm>
        <a:off x="417971" y="2644140"/>
        <a:ext cx="2889450" cy="720000"/>
      </dsp:txXfrm>
    </dsp:sp>
    <dsp:sp modelId="{6A17A092-D3B0-41E1-84ED-E181873206B4}">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676D6F-BB85-4C22-B51C-83797887A45B}">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1" kern="1200"/>
            <a:t>Learned how to use Arduino IDE and Tinker cad to design and improve the functionality of the system</a:t>
          </a:r>
          <a:endParaRPr lang="en-US" sz="1300" kern="1200"/>
        </a:p>
      </dsp:txBody>
      <dsp:txXfrm>
        <a:off x="3813075" y="2644140"/>
        <a:ext cx="2889450" cy="720000"/>
      </dsp:txXfrm>
    </dsp:sp>
    <dsp:sp modelId="{E2EC7382-3946-48FD-B5FA-428DDC32B827}">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D831D8-7982-4896-AC25-F962AEB25D0E}">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1" kern="1200"/>
            <a:t>Learned real-life challenges and remedies while using hardware to implement the project.</a:t>
          </a:r>
          <a:endParaRPr lang="en-US" sz="1300" kern="1200"/>
        </a:p>
      </dsp:txBody>
      <dsp:txXfrm>
        <a:off x="7208178" y="2644140"/>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6E0A3-962B-4D24-ADB6-EE7D0C746B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63697D9-189F-45D5-80A4-04475073A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0D75B0F-126C-48BE-AD01-2C3CE62312FA}"/>
              </a:ext>
            </a:extLst>
          </p:cNvPr>
          <p:cNvSpPr>
            <a:spLocks noGrp="1"/>
          </p:cNvSpPr>
          <p:nvPr>
            <p:ph type="dt" sz="half" idx="10"/>
          </p:nvPr>
        </p:nvSpPr>
        <p:spPr/>
        <p:txBody>
          <a:bodyPr/>
          <a:lstStyle/>
          <a:p>
            <a:fld id="{EA0C0817-A112-4847-8014-A94B7D2A4EA3}" type="datetime1">
              <a:rPr lang="en-US" smtClean="0"/>
              <a:t>12/14/2021</a:t>
            </a:fld>
            <a:endParaRPr lang="en-US" dirty="0"/>
          </a:p>
        </p:txBody>
      </p:sp>
      <p:sp>
        <p:nvSpPr>
          <p:cNvPr id="5" name="Footer Placeholder 4">
            <a:extLst>
              <a:ext uri="{FF2B5EF4-FFF2-40B4-BE49-F238E27FC236}">
                <a16:creationId xmlns:a16="http://schemas.microsoft.com/office/drawing/2014/main" id="{11E175FF-66E9-477F-A432-F2EF90688EF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D69BF9A-0412-4D10-95E3-CF57B443C6F9}"/>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47161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AF6B-37C0-4B49-AE6F-95DCB43C7ED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892CA5-104D-4833-8920-B1D454AD5D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760ECD-0CA3-44F1-B5A5-2FF5720706B7}"/>
              </a:ext>
            </a:extLst>
          </p:cNvPr>
          <p:cNvSpPr>
            <a:spLocks noGrp="1"/>
          </p:cNvSpPr>
          <p:nvPr>
            <p:ph type="dt" sz="half" idx="10"/>
          </p:nvPr>
        </p:nvSpPr>
        <p:spPr/>
        <p:txBody>
          <a:bodyPr/>
          <a:lstStyle/>
          <a:p>
            <a:fld id="{134F40B7-36AB-4376-BE14-EF7004D79BB9}" type="datetime1">
              <a:rPr lang="en-US" smtClean="0"/>
              <a:t>12/14/2021</a:t>
            </a:fld>
            <a:endParaRPr lang="en-US" dirty="0"/>
          </a:p>
        </p:txBody>
      </p:sp>
      <p:sp>
        <p:nvSpPr>
          <p:cNvPr id="5" name="Footer Placeholder 4">
            <a:extLst>
              <a:ext uri="{FF2B5EF4-FFF2-40B4-BE49-F238E27FC236}">
                <a16:creationId xmlns:a16="http://schemas.microsoft.com/office/drawing/2014/main" id="{AB281525-E4A8-4A7A-AF81-3644A8F94A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2B9B3C-8526-4704-A4FB-CFDB963B3070}"/>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34562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2D6335-776F-40D4-A263-19CDB57C06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027B6B-E5A4-47FF-A24F-F9AAE16E3F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6978AE-2CA1-4C4F-8D59-BFF1A563B945}"/>
              </a:ext>
            </a:extLst>
          </p:cNvPr>
          <p:cNvSpPr>
            <a:spLocks noGrp="1"/>
          </p:cNvSpPr>
          <p:nvPr>
            <p:ph type="dt" sz="half" idx="10"/>
          </p:nvPr>
        </p:nvSpPr>
        <p:spPr/>
        <p:txBody>
          <a:bodyPr/>
          <a:lstStyle/>
          <a:p>
            <a:fld id="{FF87CAB8-DCAE-46A5-AADA-B3FAD11A54E0}" type="datetime1">
              <a:rPr lang="en-US" smtClean="0"/>
              <a:t>12/14/2021</a:t>
            </a:fld>
            <a:endParaRPr lang="en-US" dirty="0"/>
          </a:p>
        </p:txBody>
      </p:sp>
      <p:sp>
        <p:nvSpPr>
          <p:cNvPr id="5" name="Footer Placeholder 4">
            <a:extLst>
              <a:ext uri="{FF2B5EF4-FFF2-40B4-BE49-F238E27FC236}">
                <a16:creationId xmlns:a16="http://schemas.microsoft.com/office/drawing/2014/main" id="{4E0A8A85-DCE3-4039-9CE3-8B7C06BA39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B4785B3-49CB-4948-94B5-080879412F19}"/>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18885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619B8-123F-4704-BE85-3627E5CEDF1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8C3DCC7-2DD3-44BD-8BFA-D7618A4C06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2931F3-E478-4C2C-B1F0-FA79C339A851}"/>
              </a:ext>
            </a:extLst>
          </p:cNvPr>
          <p:cNvSpPr>
            <a:spLocks noGrp="1"/>
          </p:cNvSpPr>
          <p:nvPr>
            <p:ph type="dt" sz="half" idx="10"/>
          </p:nvPr>
        </p:nvSpPr>
        <p:spPr/>
        <p:txBody>
          <a:bodyPr/>
          <a:lstStyle/>
          <a:p>
            <a:fld id="{7332B432-ACDA-4023-A761-2BAB76577B62}" type="datetime1">
              <a:rPr lang="en-US" smtClean="0"/>
              <a:t>12/14/2021</a:t>
            </a:fld>
            <a:endParaRPr lang="en-US" dirty="0"/>
          </a:p>
        </p:txBody>
      </p:sp>
      <p:sp>
        <p:nvSpPr>
          <p:cNvPr id="5" name="Footer Placeholder 4">
            <a:extLst>
              <a:ext uri="{FF2B5EF4-FFF2-40B4-BE49-F238E27FC236}">
                <a16:creationId xmlns:a16="http://schemas.microsoft.com/office/drawing/2014/main" id="{B8E0526D-BEE4-4E21-8DB1-D78C78A648A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3B0AD28-4E2F-462F-8333-D0508094B2E4}"/>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33286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E84A4-A6D9-4EF7-AA81-CC0F57E650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7FB549-1D72-4B9E-932F-C194E58358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F6686D-41E0-445D-9183-43A90718B458}"/>
              </a:ext>
            </a:extLst>
          </p:cNvPr>
          <p:cNvSpPr>
            <a:spLocks noGrp="1"/>
          </p:cNvSpPr>
          <p:nvPr>
            <p:ph type="dt" sz="half" idx="10"/>
          </p:nvPr>
        </p:nvSpPr>
        <p:spPr/>
        <p:txBody>
          <a:bodyPr/>
          <a:lstStyle/>
          <a:p>
            <a:fld id="{D9C646AA-F36E-4540-911D-FFFC0A0EF24A}" type="datetime1">
              <a:rPr lang="en-US" smtClean="0"/>
              <a:t>12/14/2021</a:t>
            </a:fld>
            <a:endParaRPr lang="en-US" dirty="0"/>
          </a:p>
        </p:txBody>
      </p:sp>
      <p:sp>
        <p:nvSpPr>
          <p:cNvPr id="5" name="Footer Placeholder 4">
            <a:extLst>
              <a:ext uri="{FF2B5EF4-FFF2-40B4-BE49-F238E27FC236}">
                <a16:creationId xmlns:a16="http://schemas.microsoft.com/office/drawing/2014/main" id="{DF2C41EF-A94D-4B79-B547-E63C0D2D39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497011D-38AF-447E-9CE9-9DD11B4DEC95}"/>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47337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8A5F7-A2E9-426E-B49D-B47ABDC189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4C7D9CE-6AD6-435F-A7F5-37A45AFC18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B6FC3D8-7D47-45C0-AD85-3BD62376A4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1FC0306-F733-474D-94EE-753F25393EE2}"/>
              </a:ext>
            </a:extLst>
          </p:cNvPr>
          <p:cNvSpPr>
            <a:spLocks noGrp="1"/>
          </p:cNvSpPr>
          <p:nvPr>
            <p:ph type="dt" sz="half" idx="10"/>
          </p:nvPr>
        </p:nvSpPr>
        <p:spPr/>
        <p:txBody>
          <a:bodyPr/>
          <a:lstStyle/>
          <a:p>
            <a:fld id="{69186D26-FA5F-4637-B602-B7C2DC34CFD4}" type="datetime1">
              <a:rPr lang="en-US" smtClean="0"/>
              <a:t>12/14/2021</a:t>
            </a:fld>
            <a:endParaRPr lang="en-US" dirty="0"/>
          </a:p>
        </p:txBody>
      </p:sp>
      <p:sp>
        <p:nvSpPr>
          <p:cNvPr id="6" name="Footer Placeholder 5">
            <a:extLst>
              <a:ext uri="{FF2B5EF4-FFF2-40B4-BE49-F238E27FC236}">
                <a16:creationId xmlns:a16="http://schemas.microsoft.com/office/drawing/2014/main" id="{A83808F1-F75A-4216-8780-F4642CFCC02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280F157-5F6C-45AD-95A4-4AA97E562B80}"/>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44649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91B07-A710-414F-81E9-B506668EE0A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6298C5-CE11-4FB6-885F-C29676AA25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3C1794-998C-4F06-BFED-0BE8DB4181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BD48852-A605-4352-A3E7-919FCA87E0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871AF0-C48E-4F62-A53B-4C7C126325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F71EFCC-F48E-455C-A303-201F6A66E5F9}"/>
              </a:ext>
            </a:extLst>
          </p:cNvPr>
          <p:cNvSpPr>
            <a:spLocks noGrp="1"/>
          </p:cNvSpPr>
          <p:nvPr>
            <p:ph type="dt" sz="half" idx="10"/>
          </p:nvPr>
        </p:nvSpPr>
        <p:spPr/>
        <p:txBody>
          <a:bodyPr/>
          <a:lstStyle/>
          <a:p>
            <a:fld id="{8A7F15D8-96D1-4781-BC50-CA8A088B2FE4}" type="datetime1">
              <a:rPr lang="en-US" smtClean="0"/>
              <a:t>12/14/2021</a:t>
            </a:fld>
            <a:endParaRPr lang="en-US" dirty="0"/>
          </a:p>
        </p:txBody>
      </p:sp>
      <p:sp>
        <p:nvSpPr>
          <p:cNvPr id="8" name="Footer Placeholder 7">
            <a:extLst>
              <a:ext uri="{FF2B5EF4-FFF2-40B4-BE49-F238E27FC236}">
                <a16:creationId xmlns:a16="http://schemas.microsoft.com/office/drawing/2014/main" id="{A29F7790-AD53-487B-BA21-629214F4A8C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05DD8D5-903F-4AF8-A382-F969B81189D8}"/>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31895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E1330-45BB-44BC-A5DE-B83B9C8E5A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1083030-2EA0-49A3-9D1B-8668C52AE8E8}"/>
              </a:ext>
            </a:extLst>
          </p:cNvPr>
          <p:cNvSpPr>
            <a:spLocks noGrp="1"/>
          </p:cNvSpPr>
          <p:nvPr>
            <p:ph type="dt" sz="half" idx="10"/>
          </p:nvPr>
        </p:nvSpPr>
        <p:spPr/>
        <p:txBody>
          <a:bodyPr/>
          <a:lstStyle/>
          <a:p>
            <a:fld id="{F9A96C99-B8F8-4528-BD05-0E16E943DC09}" type="datetime1">
              <a:rPr lang="en-US" smtClean="0"/>
              <a:t>12/14/2021</a:t>
            </a:fld>
            <a:endParaRPr lang="en-US" dirty="0"/>
          </a:p>
        </p:txBody>
      </p:sp>
      <p:sp>
        <p:nvSpPr>
          <p:cNvPr id="4" name="Footer Placeholder 3">
            <a:extLst>
              <a:ext uri="{FF2B5EF4-FFF2-40B4-BE49-F238E27FC236}">
                <a16:creationId xmlns:a16="http://schemas.microsoft.com/office/drawing/2014/main" id="{216DC1CE-6120-40CD-A194-ABC94FE560A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4A4170D-5AD5-4E3E-BD76-734E94301DB0}"/>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97971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13EBF-B172-4A6A-B61B-01AF5CEFC207}"/>
              </a:ext>
            </a:extLst>
          </p:cNvPr>
          <p:cNvSpPr>
            <a:spLocks noGrp="1"/>
          </p:cNvSpPr>
          <p:nvPr>
            <p:ph type="dt" sz="half" idx="10"/>
          </p:nvPr>
        </p:nvSpPr>
        <p:spPr/>
        <p:txBody>
          <a:bodyPr/>
          <a:lstStyle/>
          <a:p>
            <a:fld id="{03636942-C211-4B28-8DBD-C953E00AF71B}" type="datetime1">
              <a:rPr lang="en-US" smtClean="0"/>
              <a:t>12/14/2021</a:t>
            </a:fld>
            <a:endParaRPr lang="en-US" dirty="0"/>
          </a:p>
        </p:txBody>
      </p:sp>
      <p:sp>
        <p:nvSpPr>
          <p:cNvPr id="3" name="Footer Placeholder 2">
            <a:extLst>
              <a:ext uri="{FF2B5EF4-FFF2-40B4-BE49-F238E27FC236}">
                <a16:creationId xmlns:a16="http://schemas.microsoft.com/office/drawing/2014/main" id="{BC55043C-13F0-489C-AEBF-84DA30D395D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25CD5F0-FE92-409E-B2B3-A0186DD079B4}"/>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21624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EA077-1046-4285-9CF2-7D02D7C1C6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1706C9C-F45F-41FA-BFA5-53F1126F99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BD8597D-EE44-4EDC-A8DA-78F073A2AF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6B9B13-039F-4DED-A985-90F7731BD48B}"/>
              </a:ext>
            </a:extLst>
          </p:cNvPr>
          <p:cNvSpPr>
            <a:spLocks noGrp="1"/>
          </p:cNvSpPr>
          <p:nvPr>
            <p:ph type="dt" sz="half" idx="10"/>
          </p:nvPr>
        </p:nvSpPr>
        <p:spPr/>
        <p:txBody>
          <a:bodyPr/>
          <a:lstStyle/>
          <a:p>
            <a:fld id="{7E8D12A6-918A-48BD-8CB9-CA713993B0EA}" type="datetime1">
              <a:rPr lang="en-US" smtClean="0"/>
              <a:t>12/14/2021</a:t>
            </a:fld>
            <a:endParaRPr lang="en-US" dirty="0"/>
          </a:p>
        </p:txBody>
      </p:sp>
      <p:sp>
        <p:nvSpPr>
          <p:cNvPr id="6" name="Footer Placeholder 5">
            <a:extLst>
              <a:ext uri="{FF2B5EF4-FFF2-40B4-BE49-F238E27FC236}">
                <a16:creationId xmlns:a16="http://schemas.microsoft.com/office/drawing/2014/main" id="{A61530EB-EA3D-4C0C-AC43-FF1273F0BAC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0979FE5-60D5-40B0-B461-DD4C8982AD4C}"/>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16639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A082A-5150-4A60-BF22-164E5CD741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8AAA4C2-52E6-448E-A75E-5E04C61BC1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E867E97-F5D7-486B-91AC-482040D1D4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BACBA4-5F46-4995-B398-4FE2FC4BF21F}"/>
              </a:ext>
            </a:extLst>
          </p:cNvPr>
          <p:cNvSpPr>
            <a:spLocks noGrp="1"/>
          </p:cNvSpPr>
          <p:nvPr>
            <p:ph type="dt" sz="half" idx="10"/>
          </p:nvPr>
        </p:nvSpPr>
        <p:spPr/>
        <p:txBody>
          <a:bodyPr/>
          <a:lstStyle/>
          <a:p>
            <a:fld id="{E778CE86-875F-4587-BCF6-FA054AFC0D53}" type="datetime1">
              <a:rPr lang="en-US" smtClean="0"/>
              <a:pPr/>
              <a:t>12/14/2021</a:t>
            </a:fld>
            <a:endParaRPr lang="en-US" dirty="0"/>
          </a:p>
        </p:txBody>
      </p:sp>
      <p:sp>
        <p:nvSpPr>
          <p:cNvPr id="6" name="Footer Placeholder 5">
            <a:extLst>
              <a:ext uri="{FF2B5EF4-FFF2-40B4-BE49-F238E27FC236}">
                <a16:creationId xmlns:a16="http://schemas.microsoft.com/office/drawing/2014/main" id="{13A97043-B754-4C72-8123-D721EE4678A2}"/>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202208AA-8EDD-40C6-BBBC-2324ACD64255}"/>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31523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7240E9-F75D-47D0-9F04-7D2C0939F6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02B69B-728F-4928-A18C-C5574A270B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95B9EC-03CC-495A-AA7B-7FEDF22A39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FA2B21-3FCD-4721-B95C-427943F61125}" type="datetime1">
              <a:rPr lang="en-US" smtClean="0"/>
              <a:t>12/14/2021</a:t>
            </a:fld>
            <a:endParaRPr lang="en-US" dirty="0"/>
          </a:p>
        </p:txBody>
      </p:sp>
      <p:sp>
        <p:nvSpPr>
          <p:cNvPr id="5" name="Footer Placeholder 4">
            <a:extLst>
              <a:ext uri="{FF2B5EF4-FFF2-40B4-BE49-F238E27FC236}">
                <a16:creationId xmlns:a16="http://schemas.microsoft.com/office/drawing/2014/main" id="{C1698EE1-3663-4B74-B564-83E3FAB2E2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61FC25E-6C2A-483F-878C-8005940945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70763118"/>
      </p:ext>
    </p:extLst>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7" r:id="rId7"/>
    <p:sldLayoutId id="2147484278" r:id="rId8"/>
    <p:sldLayoutId id="2147484279" r:id="rId9"/>
    <p:sldLayoutId id="2147484280" r:id="rId10"/>
    <p:sldLayoutId id="214748428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atmel.com/Images/doc8161.pdf"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2091" t="9091" r="7000"/>
          <a:stretch/>
        </p:blipFill>
        <p:spPr>
          <a:xfrm>
            <a:off x="20" y="10"/>
            <a:ext cx="12191981" cy="6857990"/>
          </a:xfrm>
          <a:prstGeom prst="rect">
            <a:avLst/>
          </a:prstGeom>
        </p:spPr>
      </p:pic>
      <p:sp>
        <p:nvSpPr>
          <p:cNvPr id="9" name="Rectangle 1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404553" y="3091928"/>
            <a:ext cx="9078562" cy="2387600"/>
          </a:xfrm>
        </p:spPr>
        <p:txBody>
          <a:bodyPr>
            <a:normAutofit/>
          </a:bodyPr>
          <a:lstStyle/>
          <a:p>
            <a:pPr algn="l"/>
            <a:r>
              <a:rPr lang="en-US" sz="6600"/>
              <a:t>ELECTRONIC SKILL DEVELOPMENT</a:t>
            </a:r>
          </a:p>
        </p:txBody>
      </p:sp>
      <p:sp>
        <p:nvSpPr>
          <p:cNvPr id="10" name="Rectangle: Rounded Corners 1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404553" y="5624945"/>
            <a:ext cx="9078562" cy="592975"/>
          </a:xfrm>
        </p:spPr>
        <p:txBody>
          <a:bodyPr anchor="ctr">
            <a:normAutofit/>
          </a:bodyPr>
          <a:lstStyle/>
          <a:p>
            <a:pPr algn="l">
              <a:spcAft>
                <a:spcPts val="600"/>
              </a:spcAft>
            </a:pPr>
            <a:r>
              <a:rPr lang="en-US"/>
              <a:t>PROJECT BASED LEARNING</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0" name="Picture 5">
            <a:extLst>
              <a:ext uri="{FF2B5EF4-FFF2-40B4-BE49-F238E27FC236}">
                <a16:creationId xmlns:a16="http://schemas.microsoft.com/office/drawing/2014/main" id="{EB87EB75-DA4C-4909-B14F-3F0C792224C7}"/>
              </a:ext>
            </a:extLst>
          </p:cNvPr>
          <p:cNvPicPr>
            <a:picLocks noChangeAspect="1"/>
          </p:cNvPicPr>
          <p:nvPr/>
        </p:nvPicPr>
        <p:blipFill rotWithShape="1">
          <a:blip r:embed="rId2">
            <a:alphaModFix amt="35000"/>
          </a:blip>
          <a:srcRect t="1608" b="4643"/>
          <a:stretch/>
        </p:blipFill>
        <p:spPr>
          <a:xfrm>
            <a:off x="20" y="10"/>
            <a:ext cx="12191980" cy="6857990"/>
          </a:xfrm>
          <a:prstGeom prst="rect">
            <a:avLst/>
          </a:prstGeom>
        </p:spPr>
      </p:pic>
      <p:sp>
        <p:nvSpPr>
          <p:cNvPr id="2" name="Title 1">
            <a:extLst>
              <a:ext uri="{FF2B5EF4-FFF2-40B4-BE49-F238E27FC236}">
                <a16:creationId xmlns:a16="http://schemas.microsoft.com/office/drawing/2014/main" id="{1B329CEC-33DE-4C12-A020-39DEEB971749}"/>
              </a:ext>
            </a:extLst>
          </p:cNvPr>
          <p:cNvSpPr>
            <a:spLocks noGrp="1"/>
          </p:cNvSpPr>
          <p:nvPr>
            <p:ph type="title"/>
          </p:nvPr>
        </p:nvSpPr>
        <p:spPr/>
        <p:txBody>
          <a:bodyPr>
            <a:normAutofit/>
          </a:bodyPr>
          <a:lstStyle/>
          <a:p>
            <a:r>
              <a:rPr lang="en-IN" b="1">
                <a:solidFill>
                  <a:srgbClr val="FFFFFF"/>
                </a:solidFill>
                <a:effectLst/>
                <a:latin typeface="Times New Roman" panose="02020603050405020304" pitchFamily="18" charset="0"/>
                <a:ea typeface="Calibri" panose="020F0502020204030204" pitchFamily="34" charset="0"/>
              </a:rPr>
              <a:t> </a:t>
            </a:r>
            <a:r>
              <a:rPr lang="en-US" b="1">
                <a:solidFill>
                  <a:srgbClr val="FFFFFF"/>
                </a:solidFill>
                <a:effectLst/>
                <a:latin typeface="Times New Roman" panose="02020603050405020304" pitchFamily="18" charset="0"/>
                <a:ea typeface="Calibri" panose="020F0502020204030204" pitchFamily="34" charset="0"/>
              </a:rPr>
              <a:t>Implementation</a:t>
            </a:r>
            <a:endParaRPr lang="en-IN">
              <a:solidFill>
                <a:srgbClr val="FFFFFF"/>
              </a:solidFill>
            </a:endParaRPr>
          </a:p>
        </p:txBody>
      </p:sp>
      <p:graphicFrame>
        <p:nvGraphicFramePr>
          <p:cNvPr id="51" name="Content Placeholder 2">
            <a:extLst>
              <a:ext uri="{FF2B5EF4-FFF2-40B4-BE49-F238E27FC236}">
                <a16:creationId xmlns:a16="http://schemas.microsoft.com/office/drawing/2014/main" id="{6CA41FE4-BFD9-4DA7-8E84-062C1B8D1B0E}"/>
              </a:ext>
            </a:extLst>
          </p:cNvPr>
          <p:cNvGraphicFramePr>
            <a:graphicFrameLocks noGrp="1"/>
          </p:cNvGraphicFramePr>
          <p:nvPr>
            <p:ph idx="1"/>
            <p:extLst>
              <p:ext uri="{D42A27DB-BD31-4B8C-83A1-F6EECF244321}">
                <p14:modId xmlns:p14="http://schemas.microsoft.com/office/powerpoint/2010/main" val="51657554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497053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AB2E-0046-432F-89FB-47563520F613}"/>
              </a:ext>
            </a:extLst>
          </p:cNvPr>
          <p:cNvSpPr>
            <a:spLocks noGrp="1"/>
          </p:cNvSpPr>
          <p:nvPr>
            <p:ph type="title"/>
          </p:nvPr>
        </p:nvSpPr>
        <p:spPr>
          <a:xfrm>
            <a:off x="827088" y="1336921"/>
            <a:ext cx="3527425" cy="4366936"/>
          </a:xfrm>
        </p:spPr>
        <p:txBody>
          <a:bodyPr anchor="t">
            <a:normAutofit/>
          </a:bodyPr>
          <a:lstStyle/>
          <a:p>
            <a:r>
              <a:rPr lang="en-US" sz="4000" dirty="0"/>
              <a:t>SNAPSHOTS</a:t>
            </a:r>
            <a:endParaRPr lang="en-IN" sz="4000" dirty="0"/>
          </a:p>
        </p:txBody>
      </p:sp>
      <p:pic>
        <p:nvPicPr>
          <p:cNvPr id="5" name="Content Placeholder 4">
            <a:extLst>
              <a:ext uri="{FF2B5EF4-FFF2-40B4-BE49-F238E27FC236}">
                <a16:creationId xmlns:a16="http://schemas.microsoft.com/office/drawing/2014/main" id="{01EC2687-605D-4BBF-9154-76266A8FD3E1}"/>
              </a:ext>
            </a:extLst>
          </p:cNvPr>
          <p:cNvPicPr>
            <a:picLocks noGrp="1" noChangeAspect="1"/>
          </p:cNvPicPr>
          <p:nvPr>
            <p:ph idx="1"/>
          </p:nvPr>
        </p:nvPicPr>
        <p:blipFill>
          <a:blip r:embed="rId2"/>
          <a:stretch>
            <a:fillRect/>
          </a:stretch>
        </p:blipFill>
        <p:spPr>
          <a:xfrm>
            <a:off x="4860984" y="1991272"/>
            <a:ext cx="6503928" cy="3302276"/>
          </a:xfrm>
        </p:spPr>
      </p:pic>
      <p:pic>
        <p:nvPicPr>
          <p:cNvPr id="7" name="Picture 6">
            <a:extLst>
              <a:ext uri="{FF2B5EF4-FFF2-40B4-BE49-F238E27FC236}">
                <a16:creationId xmlns:a16="http://schemas.microsoft.com/office/drawing/2014/main" id="{53E54A15-7815-4176-B589-9F4EAAE7D5D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38737" t="28157" r="39054" b="20130"/>
          <a:stretch/>
        </p:blipFill>
        <p:spPr>
          <a:xfrm>
            <a:off x="827088" y="1991272"/>
            <a:ext cx="2803879" cy="3302276"/>
          </a:xfrm>
          <a:prstGeom prst="rect">
            <a:avLst/>
          </a:prstGeom>
        </p:spPr>
      </p:pic>
      <p:sp>
        <p:nvSpPr>
          <p:cNvPr id="9" name="TextBox 8">
            <a:extLst>
              <a:ext uri="{FF2B5EF4-FFF2-40B4-BE49-F238E27FC236}">
                <a16:creationId xmlns:a16="http://schemas.microsoft.com/office/drawing/2014/main" id="{4C240B75-4DD9-43BC-9374-7FB318180306}"/>
              </a:ext>
            </a:extLst>
          </p:cNvPr>
          <p:cNvSpPr txBox="1"/>
          <p:nvPr/>
        </p:nvSpPr>
        <p:spPr>
          <a:xfrm>
            <a:off x="827088" y="5988876"/>
            <a:ext cx="6094520" cy="369332"/>
          </a:xfrm>
          <a:prstGeom prst="rect">
            <a:avLst/>
          </a:prstGeom>
          <a:noFill/>
        </p:spPr>
        <p:txBody>
          <a:bodyPr wrap="square">
            <a:spAutoFit/>
          </a:bodyPr>
          <a:lstStyle/>
          <a:p>
            <a:r>
              <a:rPr lang="en-IN" dirty="0"/>
              <a:t>https://github.com/Chandolkar001/Clap-Snap-Switch-</a:t>
            </a:r>
          </a:p>
        </p:txBody>
      </p:sp>
      <p:sp>
        <p:nvSpPr>
          <p:cNvPr id="10" name="TextBox 9">
            <a:extLst>
              <a:ext uri="{FF2B5EF4-FFF2-40B4-BE49-F238E27FC236}">
                <a16:creationId xmlns:a16="http://schemas.microsoft.com/office/drawing/2014/main" id="{1B27A1F4-AE2E-4819-8EFC-72DF399B14F9}"/>
              </a:ext>
            </a:extLst>
          </p:cNvPr>
          <p:cNvSpPr txBox="1"/>
          <p:nvPr/>
        </p:nvSpPr>
        <p:spPr>
          <a:xfrm flipH="1">
            <a:off x="827088" y="5591838"/>
            <a:ext cx="4268829" cy="369332"/>
          </a:xfrm>
          <a:prstGeom prst="rect">
            <a:avLst/>
          </a:prstGeom>
          <a:noFill/>
        </p:spPr>
        <p:txBody>
          <a:bodyPr wrap="square" rtlCol="0">
            <a:spAutoFit/>
          </a:bodyPr>
          <a:lstStyle/>
          <a:p>
            <a:r>
              <a:rPr lang="en-US" dirty="0"/>
              <a:t>Arduino code GitHub repository link</a:t>
            </a:r>
            <a:endParaRPr lang="en-IN" dirty="0"/>
          </a:p>
        </p:txBody>
      </p:sp>
    </p:spTree>
    <p:extLst>
      <p:ext uri="{BB962C8B-B14F-4D97-AF65-F5344CB8AC3E}">
        <p14:creationId xmlns:p14="http://schemas.microsoft.com/office/powerpoint/2010/main" val="97518031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068A32-6DBC-43C4-8F79-9EA45E758F08}"/>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0D864C50-EA5E-4897-9CCA-D575F70F361C}"/>
              </a:ext>
            </a:extLst>
          </p:cNvPr>
          <p:cNvSpPr>
            <a:spLocks noGrp="1"/>
          </p:cNvSpPr>
          <p:nvPr>
            <p:ph type="title"/>
          </p:nvPr>
        </p:nvSpPr>
        <p:spPr/>
        <p:txBody>
          <a:bodyPr>
            <a:normAutofit/>
          </a:bodyPr>
          <a:lstStyle/>
          <a:p>
            <a:r>
              <a:rPr lang="en-US" b="1">
                <a:solidFill>
                  <a:srgbClr val="FFFFFF"/>
                </a:solidFill>
                <a:effectLst/>
                <a:latin typeface="Times New Roman" panose="02020603050405020304" pitchFamily="18" charset="0"/>
                <a:ea typeface="Calibri" panose="020F0502020204030204" pitchFamily="34" charset="0"/>
              </a:rPr>
              <a:t>Learning Outcomes</a:t>
            </a:r>
            <a:endParaRPr lang="en-IN">
              <a:solidFill>
                <a:srgbClr val="FFFFFF"/>
              </a:solidFill>
            </a:endParaRPr>
          </a:p>
        </p:txBody>
      </p:sp>
      <p:graphicFrame>
        <p:nvGraphicFramePr>
          <p:cNvPr id="5" name="Content Placeholder 2">
            <a:extLst>
              <a:ext uri="{FF2B5EF4-FFF2-40B4-BE49-F238E27FC236}">
                <a16:creationId xmlns:a16="http://schemas.microsoft.com/office/drawing/2014/main" id="{2F29E963-9477-44C8-B1BD-457F22B52BD9}"/>
              </a:ext>
            </a:extLst>
          </p:cNvPr>
          <p:cNvGraphicFramePr>
            <a:graphicFrameLocks noGrp="1"/>
          </p:cNvGraphicFramePr>
          <p:nvPr>
            <p:ph idx="1"/>
            <p:extLst>
              <p:ext uri="{D42A27DB-BD31-4B8C-83A1-F6EECF244321}">
                <p14:modId xmlns:p14="http://schemas.microsoft.com/office/powerpoint/2010/main" val="25710097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674715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E38AFB7-4228-4384-A7C6-D59862602D34}"/>
              </a:ext>
            </a:extLst>
          </p:cNvPr>
          <p:cNvSpPr>
            <a:spLocks noGrp="1"/>
          </p:cNvSpPr>
          <p:nvPr>
            <p:ph type="title"/>
          </p:nvPr>
        </p:nvSpPr>
        <p:spPr>
          <a:xfrm>
            <a:off x="1014141" y="1450655"/>
            <a:ext cx="3932030" cy="3956690"/>
          </a:xfrm>
        </p:spPr>
        <p:txBody>
          <a:bodyPr anchor="ctr">
            <a:normAutofit/>
          </a:bodyPr>
          <a:lstStyle/>
          <a:p>
            <a:r>
              <a:rPr lang="en-US" sz="5600" b="1">
                <a:solidFill>
                  <a:schemeClr val="bg1"/>
                </a:solidFill>
                <a:effectLst/>
                <a:latin typeface="Times New Roman" panose="02020603050405020304" pitchFamily="18" charset="0"/>
                <a:ea typeface="Calibri" panose="020F0502020204030204" pitchFamily="34" charset="0"/>
              </a:rPr>
              <a:t>Conclusion</a:t>
            </a:r>
            <a:endParaRPr lang="en-IN" sz="5600">
              <a:solidFill>
                <a:schemeClr val="bg1"/>
              </a:solidFill>
            </a:endParaRPr>
          </a:p>
        </p:txBody>
      </p:sp>
      <p:cxnSp>
        <p:nvCxnSpPr>
          <p:cNvPr id="6"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F336E43-EC26-44A6-8B61-11E82E93F289}"/>
              </a:ext>
            </a:extLst>
          </p:cNvPr>
          <p:cNvSpPr>
            <a:spLocks noGrp="1"/>
          </p:cNvSpPr>
          <p:nvPr>
            <p:ph idx="1"/>
          </p:nvPr>
        </p:nvSpPr>
        <p:spPr>
          <a:xfrm>
            <a:off x="6096000" y="1108061"/>
            <a:ext cx="5008901" cy="4571972"/>
          </a:xfrm>
        </p:spPr>
        <p:txBody>
          <a:bodyPr anchor="ctr">
            <a:normAutofit/>
          </a:bodyPr>
          <a:lstStyle/>
          <a:p>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 sound-triggered switch can be constructed with ease and pace using LM393 and Arduino Uno microcontroller and can be used effectively to glow an LED using a relay module.</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2000">
              <a:solidFill>
                <a:schemeClr val="bg1"/>
              </a:solidFill>
            </a:endParaRPr>
          </a:p>
        </p:txBody>
      </p:sp>
    </p:spTree>
    <p:extLst>
      <p:ext uri="{BB962C8B-B14F-4D97-AF65-F5344CB8AC3E}">
        <p14:creationId xmlns:p14="http://schemas.microsoft.com/office/powerpoint/2010/main" val="3330682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evice, meter, gauge&#10;&#10;Description automatically generated">
            <a:extLst>
              <a:ext uri="{FF2B5EF4-FFF2-40B4-BE49-F238E27FC236}">
                <a16:creationId xmlns:a16="http://schemas.microsoft.com/office/drawing/2014/main" id="{41F6CD4D-1F10-4986-944A-84954A6C95BF}"/>
              </a:ext>
            </a:extLst>
          </p:cNvPr>
          <p:cNvPicPr>
            <a:picLocks noChangeAspect="1"/>
          </p:cNvPicPr>
          <p:nvPr/>
        </p:nvPicPr>
        <p:blipFill>
          <a:blip r:embed="rId2"/>
          <a:stretch>
            <a:fillRect/>
          </a:stretch>
        </p:blipFill>
        <p:spPr>
          <a:xfrm>
            <a:off x="377960" y="185267"/>
            <a:ext cx="11436079" cy="6487466"/>
          </a:xfrm>
          <a:prstGeom prst="rect">
            <a:avLst/>
          </a:prstGeom>
        </p:spPr>
      </p:pic>
    </p:spTree>
    <p:extLst>
      <p:ext uri="{BB962C8B-B14F-4D97-AF65-F5344CB8AC3E}">
        <p14:creationId xmlns:p14="http://schemas.microsoft.com/office/powerpoint/2010/main" val="1365809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D2DFBF-FEDD-4225-944D-35C30D8AA753}"/>
              </a:ext>
            </a:extLst>
          </p:cNvPr>
          <p:cNvSpPr>
            <a:spLocks noGrp="1"/>
          </p:cNvSpPr>
          <p:nvPr>
            <p:ph type="title"/>
          </p:nvPr>
        </p:nvSpPr>
        <p:spPr>
          <a:xfrm>
            <a:off x="838200" y="557188"/>
            <a:ext cx="10515600" cy="1133499"/>
          </a:xfrm>
        </p:spPr>
        <p:txBody>
          <a:bodyPr>
            <a:normAutofit/>
          </a:bodyPr>
          <a:lstStyle/>
          <a:p>
            <a:pPr algn="ctr"/>
            <a:r>
              <a:rPr lang="en-US" sz="5200"/>
              <a:t>PRESENTED BY</a:t>
            </a:r>
            <a:endParaRPr lang="en-IN" sz="5200"/>
          </a:p>
        </p:txBody>
      </p:sp>
      <p:graphicFrame>
        <p:nvGraphicFramePr>
          <p:cNvPr id="16" name="Content Placeholder 2">
            <a:extLst>
              <a:ext uri="{FF2B5EF4-FFF2-40B4-BE49-F238E27FC236}">
                <a16:creationId xmlns:a16="http://schemas.microsoft.com/office/drawing/2014/main" id="{A65F1569-7C20-4FF4-9694-8433F2F4CF6A}"/>
              </a:ext>
            </a:extLst>
          </p:cNvPr>
          <p:cNvGraphicFramePr>
            <a:graphicFrameLocks noGrp="1"/>
          </p:cNvGraphicFramePr>
          <p:nvPr>
            <p:ph idx="1"/>
            <p:extLst>
              <p:ext uri="{D42A27DB-BD31-4B8C-83A1-F6EECF244321}">
                <p14:modId xmlns:p14="http://schemas.microsoft.com/office/powerpoint/2010/main" val="246119041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7299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022F9C-6F6C-4AB0-8E81-1A03AC7EEAF3}"/>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latin typeface="Arial Black" panose="020B0A04020102020204" pitchFamily="34" charset="0"/>
              </a:rPr>
              <a:t>Aim and Objectives</a:t>
            </a:r>
            <a:endParaRPr lang="en-IN" sz="4000">
              <a:solidFill>
                <a:srgbClr val="FFFFFF"/>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77FEE700-D897-4B31-B98A-5A402A00AB1A}"/>
              </a:ext>
            </a:extLst>
          </p:cNvPr>
          <p:cNvSpPr>
            <a:spLocks noGrp="1"/>
          </p:cNvSpPr>
          <p:nvPr>
            <p:ph idx="1"/>
          </p:nvPr>
        </p:nvSpPr>
        <p:spPr>
          <a:xfrm>
            <a:off x="4810259" y="649480"/>
            <a:ext cx="6555347" cy="5546047"/>
          </a:xfrm>
        </p:spPr>
        <p:txBody>
          <a:bodyPr anchor="ctr">
            <a:normAutofit/>
          </a:bodyPr>
          <a:lstStyle/>
          <a:p>
            <a:r>
              <a:rPr lang="en-US" sz="2000" b="1">
                <a:effectLst/>
                <a:latin typeface="Times New Roman" panose="02020603050405020304" pitchFamily="18" charset="0"/>
                <a:ea typeface="Calibri" panose="020F0502020204030204" pitchFamily="34" charset="0"/>
                <a:cs typeface="Times New Roman" panose="02020603050405020304" pitchFamily="18" charset="0"/>
              </a:rPr>
              <a:t>Constructing a sound-triggered switch using LM393 module and Arduino Uno.</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a:p>
        </p:txBody>
      </p:sp>
    </p:spTree>
    <p:extLst>
      <p:ext uri="{BB962C8B-B14F-4D97-AF65-F5344CB8AC3E}">
        <p14:creationId xmlns:p14="http://schemas.microsoft.com/office/powerpoint/2010/main" val="1240711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4B874C19-9B23-4B12-823E-D67615A9B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43949" cy="6858000"/>
          </a:xfrm>
          <a:custGeom>
            <a:avLst/>
            <a:gdLst>
              <a:gd name="connsiteX0" fmla="*/ 956085 w 7743949"/>
              <a:gd name="connsiteY0" fmla="*/ 2071857 h 6858000"/>
              <a:gd name="connsiteX1" fmla="*/ 4999548 w 7743949"/>
              <a:gd name="connsiteY1" fmla="*/ 2071857 h 6858000"/>
              <a:gd name="connsiteX2" fmla="*/ 5619604 w 7743949"/>
              <a:gd name="connsiteY2" fmla="*/ 2437296 h 6858000"/>
              <a:gd name="connsiteX3" fmla="*/ 7645701 w 7743949"/>
              <a:gd name="connsiteY3" fmla="*/ 5926372 h 6858000"/>
              <a:gd name="connsiteX4" fmla="*/ 7645701 w 7743949"/>
              <a:gd name="connsiteY4" fmla="*/ 6639850 h 6858000"/>
              <a:gd name="connsiteX5" fmla="*/ 7538856 w 7743949"/>
              <a:gd name="connsiteY5" fmla="*/ 6823844 h 6858000"/>
              <a:gd name="connsiteX6" fmla="*/ 7519022 w 7743949"/>
              <a:gd name="connsiteY6" fmla="*/ 6858000 h 6858000"/>
              <a:gd name="connsiteX7" fmla="*/ 0 w 7743949"/>
              <a:gd name="connsiteY7" fmla="*/ 6858000 h 6858000"/>
              <a:gd name="connsiteX8" fmla="*/ 0 w 7743949"/>
              <a:gd name="connsiteY8" fmla="*/ 3003362 h 6858000"/>
              <a:gd name="connsiteX9" fmla="*/ 144017 w 7743949"/>
              <a:gd name="connsiteY9" fmla="*/ 2754282 h 6858000"/>
              <a:gd name="connsiteX10" fmla="*/ 327296 w 7743949"/>
              <a:gd name="connsiteY10" fmla="*/ 2437296 h 6858000"/>
              <a:gd name="connsiteX11" fmla="*/ 956085 w 7743949"/>
              <a:gd name="connsiteY11" fmla="*/ 2071857 h 6858000"/>
              <a:gd name="connsiteX12" fmla="*/ 6281397 w 7743949"/>
              <a:gd name="connsiteY12" fmla="*/ 1163923 h 6858000"/>
              <a:gd name="connsiteX13" fmla="*/ 7148441 w 7743949"/>
              <a:gd name="connsiteY13" fmla="*/ 1163923 h 6858000"/>
              <a:gd name="connsiteX14" fmla="*/ 7281401 w 7743949"/>
              <a:gd name="connsiteY14" fmla="*/ 1242285 h 6858000"/>
              <a:gd name="connsiteX15" fmla="*/ 7715859 w 7743949"/>
              <a:gd name="connsiteY15" fmla="*/ 1990451 h 6858000"/>
              <a:gd name="connsiteX16" fmla="*/ 7715859 w 7743949"/>
              <a:gd name="connsiteY16" fmla="*/ 2143443 h 6858000"/>
              <a:gd name="connsiteX17" fmla="*/ 7281401 w 7743949"/>
              <a:gd name="connsiteY17" fmla="*/ 2891610 h 6858000"/>
              <a:gd name="connsiteX18" fmla="*/ 7148441 w 7743949"/>
              <a:gd name="connsiteY18" fmla="*/ 2969971 h 6858000"/>
              <a:gd name="connsiteX19" fmla="*/ 6281397 w 7743949"/>
              <a:gd name="connsiteY19" fmla="*/ 2969971 h 6858000"/>
              <a:gd name="connsiteX20" fmla="*/ 6146565 w 7743949"/>
              <a:gd name="connsiteY20" fmla="*/ 2891610 h 6858000"/>
              <a:gd name="connsiteX21" fmla="*/ 5713979 w 7743949"/>
              <a:gd name="connsiteY21" fmla="*/ 2143443 h 6858000"/>
              <a:gd name="connsiteX22" fmla="*/ 5713979 w 7743949"/>
              <a:gd name="connsiteY22" fmla="*/ 1990451 h 6858000"/>
              <a:gd name="connsiteX23" fmla="*/ 6146565 w 7743949"/>
              <a:gd name="connsiteY23" fmla="*/ 1242285 h 6858000"/>
              <a:gd name="connsiteX24" fmla="*/ 6281397 w 7743949"/>
              <a:gd name="connsiteY24" fmla="*/ 1163923 h 6858000"/>
              <a:gd name="connsiteX25" fmla="*/ 0 w 7743949"/>
              <a:gd name="connsiteY25" fmla="*/ 0 h 6858000"/>
              <a:gd name="connsiteX26" fmla="*/ 6600525 w 7743949"/>
              <a:gd name="connsiteY26" fmla="*/ 0 h 6858000"/>
              <a:gd name="connsiteX27" fmla="*/ 6486618 w 7743949"/>
              <a:gd name="connsiteY27" fmla="*/ 196155 h 6858000"/>
              <a:gd name="connsiteX28" fmla="*/ 5677553 w 7743949"/>
              <a:gd name="connsiteY28" fmla="*/ 1589421 h 6858000"/>
              <a:gd name="connsiteX29" fmla="*/ 5057496 w 7743949"/>
              <a:gd name="connsiteY29" fmla="*/ 1954861 h 6858000"/>
              <a:gd name="connsiteX30" fmla="*/ 1014033 w 7743949"/>
              <a:gd name="connsiteY30" fmla="*/ 1954861 h 6858000"/>
              <a:gd name="connsiteX31" fmla="*/ 385244 w 7743949"/>
              <a:gd name="connsiteY31" fmla="*/ 1589421 h 6858000"/>
              <a:gd name="connsiteX32" fmla="*/ 69234 w 7743949"/>
              <a:gd name="connsiteY32" fmla="*/ 1042874 h 6858000"/>
              <a:gd name="connsiteX33" fmla="*/ 0 w 7743949"/>
              <a:gd name="connsiteY33" fmla="*/ 923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AC965BF-B08A-419C-A774-0E3135099340}"/>
              </a:ext>
            </a:extLst>
          </p:cNvPr>
          <p:cNvSpPr>
            <a:spLocks noGrp="1"/>
          </p:cNvSpPr>
          <p:nvPr>
            <p:ph type="title"/>
          </p:nvPr>
        </p:nvSpPr>
        <p:spPr>
          <a:xfrm>
            <a:off x="756744" y="349858"/>
            <a:ext cx="4761461" cy="1351722"/>
          </a:xfrm>
        </p:spPr>
        <p:txBody>
          <a:bodyPr anchor="ctr">
            <a:normAutofit/>
          </a:bodyPr>
          <a:lstStyle/>
          <a:p>
            <a:r>
              <a:rPr lang="en-US">
                <a:solidFill>
                  <a:schemeClr val="bg1"/>
                </a:solidFill>
                <a:latin typeface="Arial Black" panose="020B0A04020102020204" pitchFamily="34" charset="0"/>
              </a:rPr>
              <a:t>MATERIAL REQUIRED</a:t>
            </a:r>
            <a:endParaRPr lang="en-IN">
              <a:solidFill>
                <a:schemeClr val="bg1"/>
              </a:solidFill>
              <a:latin typeface="Arial Black" panose="020B0A04020102020204" pitchFamily="34" charset="0"/>
            </a:endParaRPr>
          </a:p>
        </p:txBody>
      </p:sp>
      <p:sp>
        <p:nvSpPr>
          <p:cNvPr id="16" name="Content Placeholder 15">
            <a:extLst>
              <a:ext uri="{FF2B5EF4-FFF2-40B4-BE49-F238E27FC236}">
                <a16:creationId xmlns:a16="http://schemas.microsoft.com/office/drawing/2014/main" id="{B6524C1D-F8D7-4C85-87A8-E68941ECAC9F}"/>
              </a:ext>
            </a:extLst>
          </p:cNvPr>
          <p:cNvSpPr>
            <a:spLocks noGrp="1"/>
          </p:cNvSpPr>
          <p:nvPr>
            <p:ph idx="1"/>
          </p:nvPr>
        </p:nvSpPr>
        <p:spPr>
          <a:xfrm>
            <a:off x="756746" y="2863018"/>
            <a:ext cx="4666592" cy="3304451"/>
          </a:xfrm>
        </p:spPr>
        <p:txBody>
          <a:bodyPr>
            <a:normAutofit/>
          </a:bodyPr>
          <a:lstStyle/>
          <a:p>
            <a:r>
              <a:rPr lang="en-US" sz="2400">
                <a:solidFill>
                  <a:schemeClr val="bg1"/>
                </a:solidFill>
              </a:rPr>
              <a:t>LM393 SOUND SENSOR</a:t>
            </a:r>
          </a:p>
          <a:p>
            <a:r>
              <a:rPr lang="en-US" sz="2400">
                <a:solidFill>
                  <a:schemeClr val="bg1"/>
                </a:solidFill>
              </a:rPr>
              <a:t>ARDUINO UNO MICROCONTROLLER</a:t>
            </a:r>
          </a:p>
          <a:p>
            <a:r>
              <a:rPr lang="en-US" sz="2400">
                <a:solidFill>
                  <a:schemeClr val="bg1"/>
                </a:solidFill>
              </a:rPr>
              <a:t>BREADBOARD</a:t>
            </a:r>
          </a:p>
          <a:p>
            <a:r>
              <a:rPr lang="en-US" sz="2400">
                <a:solidFill>
                  <a:schemeClr val="bg1"/>
                </a:solidFill>
              </a:rPr>
              <a:t>RELAY MODULE</a:t>
            </a:r>
            <a:endParaRPr lang="en-IN" sz="2400">
              <a:solidFill>
                <a:schemeClr val="bg1"/>
              </a:solidFill>
            </a:endParaRPr>
          </a:p>
        </p:txBody>
      </p:sp>
      <p:pic>
        <p:nvPicPr>
          <p:cNvPr id="4" name="Picture 3">
            <a:extLst>
              <a:ext uri="{FF2B5EF4-FFF2-40B4-BE49-F238E27FC236}">
                <a16:creationId xmlns:a16="http://schemas.microsoft.com/office/drawing/2014/main" id="{F1ADC393-F901-4ED9-B750-5BDE5819BAB1}"/>
              </a:ext>
            </a:extLst>
          </p:cNvPr>
          <p:cNvPicPr>
            <a:picLocks noChangeAspect="1"/>
          </p:cNvPicPr>
          <p:nvPr/>
        </p:nvPicPr>
        <p:blipFill>
          <a:blip r:embed="rId2"/>
          <a:stretch>
            <a:fillRect/>
          </a:stretch>
        </p:blipFill>
        <p:spPr>
          <a:xfrm>
            <a:off x="7861163" y="1701580"/>
            <a:ext cx="4142598" cy="2454676"/>
          </a:xfrm>
          <a:prstGeom prst="roundRect">
            <a:avLst>
              <a:gd name="adj" fmla="val 8594"/>
            </a:avLst>
          </a:prstGeom>
          <a:solidFill>
            <a:srgbClr val="FFFFFF">
              <a:shade val="85000"/>
            </a:srgbClr>
          </a:solidFill>
          <a:ln>
            <a:noFill/>
          </a:ln>
          <a:effectLst>
            <a:reflection blurRad="12700" endPos="0" dist="5000" dir="5400000" sy="-100000" algn="bl" rotWithShape="0"/>
          </a:effectLst>
        </p:spPr>
      </p:pic>
    </p:spTree>
    <p:extLst>
      <p:ext uri="{BB962C8B-B14F-4D97-AF65-F5344CB8AC3E}">
        <p14:creationId xmlns:p14="http://schemas.microsoft.com/office/powerpoint/2010/main" val="3632398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F974-C915-4000-B00F-EB7EF8ACE039}"/>
              </a:ext>
            </a:extLst>
          </p:cNvPr>
          <p:cNvSpPr>
            <a:spLocks noGrp="1"/>
          </p:cNvSpPr>
          <p:nvPr>
            <p:ph type="title"/>
          </p:nvPr>
        </p:nvSpPr>
        <p:spPr>
          <a:xfrm>
            <a:off x="804673" y="209550"/>
            <a:ext cx="3938777" cy="952500"/>
          </a:xfrm>
        </p:spPr>
        <p:txBody>
          <a:bodyPr>
            <a:normAutofit fontScale="90000"/>
          </a:bodyPr>
          <a:lstStyle/>
          <a:p>
            <a:r>
              <a:rPr lang="en-US" dirty="0">
                <a:solidFill>
                  <a:srgbClr val="0000CC"/>
                </a:solidFill>
              </a:rPr>
              <a:t>LM393            SOUND SENSOR</a:t>
            </a:r>
            <a:endParaRPr lang="en-IN" dirty="0">
              <a:solidFill>
                <a:srgbClr val="0000CC"/>
              </a:solidFill>
            </a:endParaRPr>
          </a:p>
        </p:txBody>
      </p:sp>
      <p:sp>
        <p:nvSpPr>
          <p:cNvPr id="3" name="Content Placeholder 2">
            <a:extLst>
              <a:ext uri="{FF2B5EF4-FFF2-40B4-BE49-F238E27FC236}">
                <a16:creationId xmlns:a16="http://schemas.microsoft.com/office/drawing/2014/main" id="{C5DBE55D-29A9-4D04-823A-9BDA5EDD236A}"/>
              </a:ext>
            </a:extLst>
          </p:cNvPr>
          <p:cNvSpPr>
            <a:spLocks noGrp="1"/>
          </p:cNvSpPr>
          <p:nvPr>
            <p:ph idx="1"/>
          </p:nvPr>
        </p:nvSpPr>
        <p:spPr>
          <a:xfrm>
            <a:off x="390525" y="1533525"/>
            <a:ext cx="5196605" cy="4520141"/>
          </a:xfrm>
        </p:spPr>
        <p:txBody>
          <a:bodyPr anchor="t">
            <a:normAutofit fontScale="47500" lnSpcReduction="20000"/>
          </a:bodyPr>
          <a:lstStyle/>
          <a:p>
            <a:pPr>
              <a:spcAft>
                <a:spcPts val="1000"/>
              </a:spcAft>
            </a:pPr>
            <a:r>
              <a:rPr lang="en-US" sz="3100" b="1" dirty="0">
                <a:effectLst/>
                <a:ea typeface="Calibri" panose="020F0502020204030204" pitchFamily="34" charset="0"/>
                <a:cs typeface="Times New Roman" panose="02020603050405020304" pitchFamily="18" charset="0"/>
              </a:rPr>
              <a:t>Sensor details –</a:t>
            </a:r>
            <a:endParaRPr lang="en-IN" sz="3100" dirty="0">
              <a:effectLst/>
              <a:ea typeface="Calibri" panose="020F0502020204030204" pitchFamily="34" charset="0"/>
              <a:cs typeface="Times New Roman" panose="02020603050405020304" pitchFamily="18" charset="0"/>
            </a:endParaRPr>
          </a:p>
          <a:p>
            <a:pPr algn="just">
              <a:spcAft>
                <a:spcPts val="1000"/>
              </a:spcAft>
              <a:buFont typeface="Wingdings" panose="05000000000000000000" pitchFamily="2" charset="2"/>
              <a:buChar char="q"/>
            </a:pPr>
            <a:r>
              <a:rPr lang="en-US" sz="3100" b="1" dirty="0">
                <a:effectLst/>
                <a:ea typeface="Calibri" panose="020F0502020204030204" pitchFamily="34" charset="0"/>
                <a:cs typeface="Times New Roman" panose="02020603050405020304" pitchFamily="18" charset="0"/>
              </a:rPr>
              <a:t> </a:t>
            </a:r>
            <a:r>
              <a:rPr lang="en-US" sz="3100" dirty="0">
                <a:effectLst/>
                <a:ea typeface="Calibri" panose="020F0502020204030204" pitchFamily="34" charset="0"/>
                <a:cs typeface="Times New Roman" panose="02020603050405020304" pitchFamily="18" charset="0"/>
              </a:rPr>
              <a:t>LM393 Comparator IC is used as a voltage comparator in this Sound Detection Sensor Module. Pin 2 of LM393 is connected to Preset (10KΩ Pot) while pin 3 is connected to Microphone. The comparator IC will compare the threshold voltage set using the preset (pin2) and the Microphone pin (pin3).</a:t>
            </a:r>
            <a:endParaRPr lang="en-IN" sz="3100" dirty="0">
              <a:effectLst/>
              <a:ea typeface="Calibri" panose="020F0502020204030204" pitchFamily="34" charset="0"/>
              <a:cs typeface="Times New Roman" panose="02020603050405020304" pitchFamily="18" charset="0"/>
            </a:endParaRPr>
          </a:p>
          <a:p>
            <a:pPr>
              <a:spcAft>
                <a:spcPts val="1000"/>
              </a:spcAft>
            </a:pPr>
            <a:r>
              <a:rPr lang="en-US" sz="3100" b="1" dirty="0">
                <a:effectLst/>
                <a:ea typeface="Calibri" panose="020F0502020204030204" pitchFamily="34" charset="0"/>
                <a:cs typeface="Calibri" panose="020F0502020204030204" pitchFamily="34" charset="0"/>
              </a:rPr>
              <a:t>Important characteristics of LM393 – </a:t>
            </a:r>
            <a:endParaRPr lang="en-IN" sz="3100" dirty="0">
              <a:effectLst/>
              <a:ea typeface="Calibri" panose="020F0502020204030204" pitchFamily="34" charset="0"/>
              <a:cs typeface="Times New Roman" panose="02020603050405020304" pitchFamily="18" charset="0"/>
            </a:endParaRPr>
          </a:p>
          <a:p>
            <a:pPr marL="514350" lvl="0" indent="-514350">
              <a:spcAft>
                <a:spcPts val="1000"/>
              </a:spcAft>
              <a:buSzPts val="1000"/>
              <a:buFont typeface="+mj-lt"/>
              <a:buAutoNum type="alphaLcPeriod"/>
              <a:tabLst>
                <a:tab pos="457200" algn="l"/>
              </a:tabLst>
            </a:pPr>
            <a:r>
              <a:rPr lang="en-IN" sz="3100" dirty="0">
                <a:effectLst/>
                <a:ea typeface="Times New Roman" panose="02020603050405020304" pitchFamily="18" charset="0"/>
                <a:cs typeface="Times New Roman" panose="02020603050405020304" pitchFamily="18" charset="0"/>
              </a:rPr>
              <a:t>Operating Voltage: 3.3V to 5V DC</a:t>
            </a:r>
            <a:endParaRPr lang="en-IN" sz="3100" dirty="0">
              <a:effectLst/>
              <a:ea typeface="Calibri" panose="020F0502020204030204" pitchFamily="34" charset="0"/>
              <a:cs typeface="Times New Roman" panose="02020603050405020304" pitchFamily="18" charset="0"/>
            </a:endParaRPr>
          </a:p>
          <a:p>
            <a:pPr marL="514350" lvl="0" indent="-514350">
              <a:spcAft>
                <a:spcPts val="1000"/>
              </a:spcAft>
              <a:buSzPts val="1000"/>
              <a:buFont typeface="+mj-lt"/>
              <a:buAutoNum type="alphaLcPeriod"/>
              <a:tabLst>
                <a:tab pos="457200" algn="l"/>
              </a:tabLst>
            </a:pPr>
            <a:r>
              <a:rPr lang="en-IN" sz="3100" dirty="0">
                <a:effectLst/>
                <a:ea typeface="Times New Roman" panose="02020603050405020304" pitchFamily="18" charset="0"/>
                <a:cs typeface="Times New Roman" panose="02020603050405020304" pitchFamily="18" charset="0"/>
              </a:rPr>
              <a:t>LM393 comparator with threshold pre-set</a:t>
            </a:r>
            <a:endParaRPr lang="en-IN" sz="3100" dirty="0">
              <a:effectLst/>
              <a:ea typeface="Calibri" panose="020F0502020204030204" pitchFamily="34" charset="0"/>
              <a:cs typeface="Times New Roman" panose="02020603050405020304" pitchFamily="18" charset="0"/>
            </a:endParaRPr>
          </a:p>
          <a:p>
            <a:pPr marL="514350" lvl="0" indent="-514350">
              <a:spcAft>
                <a:spcPts val="1000"/>
              </a:spcAft>
              <a:buSzPts val="1000"/>
              <a:buFont typeface="+mj-lt"/>
              <a:buAutoNum type="alphaLcPeriod"/>
              <a:tabLst>
                <a:tab pos="457200" algn="l"/>
              </a:tabLst>
            </a:pPr>
            <a:r>
              <a:rPr lang="en-IN" sz="3100" dirty="0">
                <a:effectLst/>
                <a:ea typeface="Times New Roman" panose="02020603050405020304" pitchFamily="18" charset="0"/>
                <a:cs typeface="Times New Roman" panose="02020603050405020304" pitchFamily="18" charset="0"/>
              </a:rPr>
              <a:t>PCB Size: 3.4cm * 1.6cm</a:t>
            </a:r>
            <a:endParaRPr lang="en-IN" sz="3100" dirty="0">
              <a:effectLst/>
              <a:ea typeface="Calibri" panose="020F0502020204030204" pitchFamily="34" charset="0"/>
              <a:cs typeface="Times New Roman" panose="02020603050405020304" pitchFamily="18" charset="0"/>
            </a:endParaRPr>
          </a:p>
          <a:p>
            <a:pPr marL="514350" lvl="0" indent="-514350">
              <a:spcAft>
                <a:spcPts val="1000"/>
              </a:spcAft>
              <a:buSzPts val="1000"/>
              <a:buFont typeface="+mj-lt"/>
              <a:buAutoNum type="alphaLcPeriod"/>
              <a:tabLst>
                <a:tab pos="457200" algn="l"/>
              </a:tabLst>
            </a:pPr>
            <a:r>
              <a:rPr lang="en-IN" sz="3100" dirty="0">
                <a:effectLst/>
                <a:ea typeface="Times New Roman" panose="02020603050405020304" pitchFamily="18" charset="0"/>
                <a:cs typeface="Times New Roman" panose="02020603050405020304" pitchFamily="18" charset="0"/>
              </a:rPr>
              <a:t>Induction distance: 0.5 Meter</a:t>
            </a:r>
            <a:endParaRPr lang="en-IN" sz="3100" dirty="0">
              <a:effectLst/>
              <a:ea typeface="Calibri" panose="020F0502020204030204" pitchFamily="34" charset="0"/>
              <a:cs typeface="Times New Roman" panose="02020603050405020304" pitchFamily="18" charset="0"/>
            </a:endParaRPr>
          </a:p>
          <a:p>
            <a:pPr marL="514350" lvl="0" indent="-514350">
              <a:spcAft>
                <a:spcPts val="1000"/>
              </a:spcAft>
              <a:buSzPts val="1000"/>
              <a:buFont typeface="+mj-lt"/>
              <a:buAutoNum type="alphaLcPeriod"/>
              <a:tabLst>
                <a:tab pos="457200" algn="l"/>
              </a:tabLst>
            </a:pPr>
            <a:r>
              <a:rPr lang="en-IN" sz="3100" dirty="0">
                <a:effectLst/>
                <a:ea typeface="Times New Roman" panose="02020603050405020304" pitchFamily="18" charset="0"/>
                <a:cs typeface="Times New Roman" panose="02020603050405020304" pitchFamily="18" charset="0"/>
              </a:rPr>
              <a:t>Operating current:  4~5 mA</a:t>
            </a:r>
            <a:endParaRPr lang="en-IN" sz="3100" dirty="0">
              <a:effectLst/>
              <a:ea typeface="Calibri" panose="020F0502020204030204" pitchFamily="34" charset="0"/>
              <a:cs typeface="Times New Roman" panose="02020603050405020304" pitchFamily="18" charset="0"/>
            </a:endParaRPr>
          </a:p>
          <a:p>
            <a:pPr marL="514350" lvl="0" indent="-514350">
              <a:spcAft>
                <a:spcPts val="1000"/>
              </a:spcAft>
              <a:buSzPts val="1000"/>
              <a:buFont typeface="+mj-lt"/>
              <a:buAutoNum type="alphaLcPeriod"/>
              <a:tabLst>
                <a:tab pos="457200" algn="l"/>
              </a:tabLst>
            </a:pPr>
            <a:r>
              <a:rPr lang="en-IN" sz="3100" dirty="0">
                <a:effectLst/>
                <a:ea typeface="Times New Roman" panose="02020603050405020304" pitchFamily="18" charset="0"/>
                <a:cs typeface="Times New Roman" panose="02020603050405020304" pitchFamily="18" charset="0"/>
              </a:rPr>
              <a:t>Microphone Sensitivity (1kHz): 52 to 48 dB</a:t>
            </a:r>
            <a:endParaRPr lang="en-IN" sz="3100" dirty="0">
              <a:effectLst/>
              <a:ea typeface="Calibri" panose="020F0502020204030204" pitchFamily="34" charset="0"/>
              <a:cs typeface="Times New Roman" panose="02020603050405020304" pitchFamily="18" charset="0"/>
            </a:endParaRPr>
          </a:p>
          <a:p>
            <a:endParaRPr lang="en-IN" sz="600" dirty="0"/>
          </a:p>
        </p:txBody>
      </p:sp>
      <p:pic>
        <p:nvPicPr>
          <p:cNvPr id="1026" name="Picture 2" descr="How do I use Sound Sensor LM393 + Speaker in Arduino - Arduino Stack  Exchange">
            <a:extLst>
              <a:ext uri="{FF2B5EF4-FFF2-40B4-BE49-F238E27FC236}">
                <a16:creationId xmlns:a16="http://schemas.microsoft.com/office/drawing/2014/main" id="{9A7B6FA2-E3E9-4F30-8601-E97F821A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676" y="133165"/>
            <a:ext cx="4243526" cy="42435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09843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C7D35-29B5-41BE-867A-672892456BFC}"/>
              </a:ext>
            </a:extLst>
          </p:cNvPr>
          <p:cNvSpPr>
            <a:spLocks noGrp="1"/>
          </p:cNvSpPr>
          <p:nvPr>
            <p:ph type="title"/>
          </p:nvPr>
        </p:nvSpPr>
        <p:spPr>
          <a:xfrm>
            <a:off x="1" y="0"/>
            <a:ext cx="4419600" cy="638175"/>
          </a:xfrm>
        </p:spPr>
        <p:txBody>
          <a:bodyPr>
            <a:normAutofit/>
          </a:bodyPr>
          <a:lstStyle/>
          <a:p>
            <a:r>
              <a:rPr lang="en-US" sz="2000" dirty="0">
                <a:solidFill>
                  <a:srgbClr val="0000CC"/>
                </a:solidFill>
              </a:rPr>
              <a:t>ARDUINO UNO MICROCONTROLLER</a:t>
            </a:r>
            <a:endParaRPr lang="en-IN" sz="2000" dirty="0">
              <a:solidFill>
                <a:srgbClr val="0000CC"/>
              </a:solidFill>
            </a:endParaRPr>
          </a:p>
        </p:txBody>
      </p:sp>
      <p:sp>
        <p:nvSpPr>
          <p:cNvPr id="3" name="Content Placeholder 2">
            <a:extLst>
              <a:ext uri="{FF2B5EF4-FFF2-40B4-BE49-F238E27FC236}">
                <a16:creationId xmlns:a16="http://schemas.microsoft.com/office/drawing/2014/main" id="{C0BE4F9F-7B0F-4E14-BBBB-C44843C120A8}"/>
              </a:ext>
            </a:extLst>
          </p:cNvPr>
          <p:cNvSpPr>
            <a:spLocks noGrp="1"/>
          </p:cNvSpPr>
          <p:nvPr>
            <p:ph idx="1"/>
          </p:nvPr>
        </p:nvSpPr>
        <p:spPr>
          <a:xfrm>
            <a:off x="151736" y="471055"/>
            <a:ext cx="6825673" cy="1703974"/>
          </a:xfrm>
        </p:spPr>
        <p:txBody>
          <a:bodyPr anchor="t">
            <a:noAutofit/>
          </a:bodyPr>
          <a:lstStyle/>
          <a:p>
            <a:pPr>
              <a:spcAft>
                <a:spcPts val="1000"/>
              </a:spcAft>
            </a:pPr>
            <a:r>
              <a:rPr lang="en-US" sz="1200" b="1" dirty="0">
                <a:effectLst/>
                <a:ea typeface="Calibri" panose="020F0502020204030204" pitchFamily="34" charset="0"/>
                <a:cs typeface="Times New Roman" panose="02020603050405020304" pitchFamily="18" charset="0"/>
              </a:rPr>
              <a:t>Details of Arduino UNO microcontroller –</a:t>
            </a:r>
            <a:endParaRPr lang="en-IN" sz="1200" dirty="0">
              <a:effectLst/>
              <a:ea typeface="Calibri" panose="020F0502020204030204" pitchFamily="34" charset="0"/>
              <a:cs typeface="Times New Roman" panose="02020603050405020304" pitchFamily="18" charset="0"/>
            </a:endParaRPr>
          </a:p>
          <a:p>
            <a:pPr>
              <a:spcAft>
                <a:spcPts val="1000"/>
              </a:spcAft>
            </a:pPr>
            <a:r>
              <a:rPr lang="en-US" sz="1200" b="1" dirty="0">
                <a:effectLst/>
                <a:ea typeface="Calibri" panose="020F0502020204030204" pitchFamily="34" charset="0"/>
                <a:cs typeface="Times New Roman" panose="02020603050405020304" pitchFamily="18" charset="0"/>
              </a:rPr>
              <a:t>Arduino Uno</a:t>
            </a:r>
            <a:r>
              <a:rPr lang="en-US" sz="1200" dirty="0">
                <a:effectLst/>
                <a:ea typeface="Calibri" panose="020F0502020204030204" pitchFamily="34" charset="0"/>
                <a:cs typeface="Calibri" panose="020F0502020204030204" pitchFamily="34" charset="0"/>
              </a:rPr>
              <a:t> is a microcontroller board based on the ATmega328P (</a:t>
            </a:r>
            <a:r>
              <a:rPr lang="en-US" sz="1200" u="none" strike="noStrike" dirty="0">
                <a:effectLst/>
                <a:ea typeface="Calibri" panose="020F0502020204030204" pitchFamily="34" charset="0"/>
                <a:cs typeface="Calibri" panose="020F0502020204030204" pitchFamily="34" charset="0"/>
                <a:hlinkClick r:id="rId2"/>
              </a:rPr>
              <a:t>datasheet</a:t>
            </a:r>
            <a:r>
              <a:rPr lang="en-US" sz="1200" dirty="0">
                <a:effectLst/>
                <a:ea typeface="Calibri" panose="020F0502020204030204" pitchFamily="34" charset="0"/>
                <a:cs typeface="Calibri" panose="020F0502020204030204" pitchFamily="34" charset="0"/>
              </a:rPr>
              <a:t>). It has 14 digital input/output pins (of which 6 can be used as PWM outputs), 6 analog inputs, a 16 MHz quartz crystal, a USB connection, a power jack, an ICSP header, and a reset button. It contains everything needed to support the microcontroller; simply connect it to a computer with a USB cable or power it with an AC-to-DC adapter or battery to get started.</a:t>
            </a:r>
            <a:endParaRPr lang="en-IN" sz="1200" dirty="0">
              <a:effectLst/>
              <a:ea typeface="Calibri" panose="020F0502020204030204" pitchFamily="34" charset="0"/>
              <a:cs typeface="Times New Roman" panose="02020603050405020304" pitchFamily="18" charset="0"/>
            </a:endParaRPr>
          </a:p>
          <a:p>
            <a:pPr>
              <a:spcAft>
                <a:spcPts val="1000"/>
              </a:spcAft>
            </a:pPr>
            <a:r>
              <a:rPr lang="en-US" sz="1200" b="1" dirty="0">
                <a:effectLst/>
                <a:ea typeface="Calibri" panose="020F0502020204030204" pitchFamily="34" charset="0"/>
                <a:cs typeface="Times New Roman" panose="02020603050405020304" pitchFamily="18" charset="0"/>
              </a:rPr>
              <a:t>Important characteristics of Arduino uno –</a:t>
            </a:r>
            <a:endParaRPr lang="en-IN" sz="1200" dirty="0">
              <a:effectLst/>
              <a:ea typeface="Calibri" panose="020F0502020204030204" pitchFamily="34" charset="0"/>
              <a:cs typeface="Times New Roman" panose="02020603050405020304" pitchFamily="18" charset="0"/>
            </a:endParaRPr>
          </a:p>
          <a:p>
            <a:pPr marL="342900" lvl="0" indent="-342900">
              <a:spcAft>
                <a:spcPts val="375"/>
              </a:spcAft>
              <a:buSzPts val="1000"/>
              <a:buFont typeface="Symbol" panose="05050102010706020507" pitchFamily="18" charset="2"/>
              <a:buChar char=""/>
              <a:tabLst>
                <a:tab pos="457200" algn="l"/>
              </a:tabLst>
            </a:pPr>
            <a:endParaRPr lang="en-IN" sz="1200" dirty="0">
              <a:effectLst/>
              <a:ea typeface="Calibri" panose="020F0502020204030204" pitchFamily="34" charset="0"/>
              <a:cs typeface="Times New Roman" panose="02020603050405020304" pitchFamily="18" charset="0"/>
            </a:endParaRPr>
          </a:p>
          <a:p>
            <a:pPr marL="342900" indent="-342900">
              <a:spcAft>
                <a:spcPts val="375"/>
              </a:spcAft>
              <a:buSzPts val="1000"/>
              <a:buFont typeface="+mj-lt"/>
              <a:buAutoNum type="alphaLcPeriod"/>
              <a:tabLst>
                <a:tab pos="457200" algn="l"/>
              </a:tabLst>
            </a:pPr>
            <a:endParaRPr lang="en-IN" sz="1200" dirty="0">
              <a:effectLst/>
              <a:ea typeface="Calibri" panose="020F0502020204030204" pitchFamily="34" charset="0"/>
              <a:cs typeface="Times New Roman" panose="02020603050405020304" pitchFamily="18" charset="0"/>
            </a:endParaRPr>
          </a:p>
          <a:p>
            <a:pPr marL="342900" indent="-342900">
              <a:spcAft>
                <a:spcPts val="375"/>
              </a:spcAft>
              <a:buSzPts val="1000"/>
              <a:buFont typeface="+mj-lt"/>
              <a:buAutoNum type="alphaLcPeriod"/>
              <a:tabLst>
                <a:tab pos="457200" algn="l"/>
              </a:tabLst>
            </a:pPr>
            <a:endParaRPr lang="en-IN" sz="1200" dirty="0">
              <a:effectLst/>
              <a:ea typeface="Calibri" panose="020F0502020204030204" pitchFamily="34" charset="0"/>
              <a:cs typeface="Times New Roman" panose="02020603050405020304" pitchFamily="18" charset="0"/>
            </a:endParaRPr>
          </a:p>
          <a:p>
            <a:endParaRPr lang="en-IN" sz="1200" dirty="0"/>
          </a:p>
        </p:txBody>
      </p:sp>
      <p:pic>
        <p:nvPicPr>
          <p:cNvPr id="4" name="Picture 3">
            <a:extLst>
              <a:ext uri="{FF2B5EF4-FFF2-40B4-BE49-F238E27FC236}">
                <a16:creationId xmlns:a16="http://schemas.microsoft.com/office/drawing/2014/main" id="{568C6CA6-5C01-4DB5-8BBF-6744F5D71DC0}"/>
              </a:ext>
            </a:extLst>
          </p:cNvPr>
          <p:cNvPicPr>
            <a:picLocks noChangeAspect="1"/>
          </p:cNvPicPr>
          <p:nvPr/>
        </p:nvPicPr>
        <p:blipFill rotWithShape="1">
          <a:blip r:embed="rId3"/>
          <a:srcRect l="19434" r="8393" b="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7" name="TextBox 6">
            <a:extLst>
              <a:ext uri="{FF2B5EF4-FFF2-40B4-BE49-F238E27FC236}">
                <a16:creationId xmlns:a16="http://schemas.microsoft.com/office/drawing/2014/main" id="{100BC02F-9E51-4187-815A-4A21D8C6D7DD}"/>
              </a:ext>
            </a:extLst>
          </p:cNvPr>
          <p:cNvSpPr txBox="1"/>
          <p:nvPr/>
        </p:nvSpPr>
        <p:spPr>
          <a:xfrm>
            <a:off x="151736" y="2272681"/>
            <a:ext cx="3622090" cy="4421723"/>
          </a:xfrm>
          <a:prstGeom prst="rect">
            <a:avLst/>
          </a:prstGeom>
          <a:noFill/>
        </p:spPr>
        <p:txBody>
          <a:bodyPr wrap="square" numCol="2" rtlCol="0">
            <a:spAutoFit/>
          </a:bodyPr>
          <a:lstStyle/>
          <a:p>
            <a:pPr marL="342900" lvl="0" indent="-342900">
              <a:spcAft>
                <a:spcPts val="375"/>
              </a:spcAft>
              <a:buSzPts val="1000"/>
              <a:buFont typeface="Symbol" panose="05050102010706020507" pitchFamily="18" charset="2"/>
              <a:buChar char=""/>
              <a:tabLst>
                <a:tab pos="457200" algn="l"/>
              </a:tabLst>
            </a:pPr>
            <a:r>
              <a:rPr lang="en-IN" sz="1200" dirty="0">
                <a:effectLst/>
                <a:ea typeface="Times New Roman" panose="02020603050405020304" pitchFamily="18" charset="0"/>
                <a:cs typeface="Calibri" panose="020F0502020204030204" pitchFamily="34" charset="0"/>
              </a:rPr>
              <a:t>Microcontroller: ATmega328P                          </a:t>
            </a:r>
            <a:endParaRPr lang="en-IN" sz="1200" dirty="0">
              <a:effectLst/>
              <a:ea typeface="Calibri" panose="020F0502020204030204" pitchFamily="34" charset="0"/>
              <a:cs typeface="Times New Roman" panose="02020603050405020304" pitchFamily="18" charset="0"/>
            </a:endParaRPr>
          </a:p>
          <a:p>
            <a:pPr marL="342900" lvl="0" indent="-342900">
              <a:spcAft>
                <a:spcPts val="375"/>
              </a:spcAft>
              <a:buSzPts val="1000"/>
              <a:buFont typeface="Symbol" panose="05050102010706020507" pitchFamily="18" charset="2"/>
              <a:buChar char=""/>
              <a:tabLst>
                <a:tab pos="457200" algn="l"/>
              </a:tabLst>
            </a:pPr>
            <a:r>
              <a:rPr lang="en-IN" sz="1200" dirty="0">
                <a:effectLst/>
                <a:ea typeface="Times New Roman" panose="02020603050405020304" pitchFamily="18" charset="0"/>
                <a:cs typeface="Calibri" panose="020F0502020204030204" pitchFamily="34" charset="0"/>
              </a:rPr>
              <a:t>Operating Voltage: 5V </a:t>
            </a:r>
            <a:endParaRPr lang="en-IN" sz="1200" dirty="0">
              <a:effectLst/>
              <a:ea typeface="Calibri" panose="020F0502020204030204" pitchFamily="34" charset="0"/>
              <a:cs typeface="Times New Roman" panose="02020603050405020304" pitchFamily="18" charset="0"/>
            </a:endParaRPr>
          </a:p>
          <a:p>
            <a:pPr marL="342900" lvl="0" indent="-342900">
              <a:spcAft>
                <a:spcPts val="375"/>
              </a:spcAft>
              <a:buSzPts val="1000"/>
              <a:buFont typeface="Symbol" panose="05050102010706020507" pitchFamily="18" charset="2"/>
              <a:buChar char=""/>
              <a:tabLst>
                <a:tab pos="457200" algn="l"/>
              </a:tabLst>
            </a:pPr>
            <a:r>
              <a:rPr lang="en-IN" sz="1200" dirty="0">
                <a:effectLst/>
                <a:ea typeface="Times New Roman" panose="02020603050405020304" pitchFamily="18" charset="0"/>
                <a:cs typeface="Calibri" panose="020F0502020204030204" pitchFamily="34" charset="0"/>
              </a:rPr>
              <a:t>Input Voltage (recommended): 7-12V </a:t>
            </a:r>
            <a:endParaRPr lang="en-IN" sz="1200" dirty="0">
              <a:effectLst/>
              <a:ea typeface="Calibri" panose="020F0502020204030204" pitchFamily="34" charset="0"/>
              <a:cs typeface="Times New Roman" panose="02020603050405020304" pitchFamily="18" charset="0"/>
            </a:endParaRPr>
          </a:p>
          <a:p>
            <a:pPr marL="342900" lvl="0" indent="-342900">
              <a:spcAft>
                <a:spcPts val="375"/>
              </a:spcAft>
              <a:buSzPts val="1000"/>
              <a:buFont typeface="Symbol" panose="05050102010706020507" pitchFamily="18" charset="2"/>
              <a:buChar char=""/>
              <a:tabLst>
                <a:tab pos="457200" algn="l"/>
              </a:tabLst>
            </a:pPr>
            <a:r>
              <a:rPr lang="en-IN" sz="1200" dirty="0">
                <a:effectLst/>
                <a:ea typeface="Times New Roman" panose="02020603050405020304" pitchFamily="18" charset="0"/>
                <a:cs typeface="Calibri" panose="020F0502020204030204" pitchFamily="34" charset="0"/>
              </a:rPr>
              <a:t>In-out Voltage (limit): 6-20V </a:t>
            </a:r>
            <a:endParaRPr lang="en-IN" sz="1200" dirty="0">
              <a:effectLst/>
              <a:ea typeface="Calibri" panose="020F0502020204030204" pitchFamily="34" charset="0"/>
              <a:cs typeface="Times New Roman" panose="02020603050405020304" pitchFamily="18" charset="0"/>
            </a:endParaRPr>
          </a:p>
          <a:p>
            <a:pPr marL="342900" lvl="0" indent="-342900">
              <a:spcAft>
                <a:spcPts val="375"/>
              </a:spcAft>
              <a:buSzPts val="1000"/>
              <a:buFont typeface="Symbol" panose="05050102010706020507" pitchFamily="18" charset="2"/>
              <a:buChar char=""/>
              <a:tabLst>
                <a:tab pos="457200" algn="l"/>
              </a:tabLst>
            </a:pPr>
            <a:r>
              <a:rPr lang="en-IN" sz="1200" dirty="0">
                <a:effectLst/>
                <a:ea typeface="Times New Roman" panose="02020603050405020304" pitchFamily="18" charset="0"/>
                <a:cs typeface="Calibri" panose="020F0502020204030204" pitchFamily="34" charset="0"/>
              </a:rPr>
              <a:t>Digital I/O Pins: 14 (of which 6 provide PWM output) </a:t>
            </a:r>
            <a:endParaRPr lang="en-IN" sz="1200" dirty="0">
              <a:effectLst/>
              <a:ea typeface="Calibri" panose="020F0502020204030204" pitchFamily="34" charset="0"/>
              <a:cs typeface="Times New Roman" panose="02020603050405020304" pitchFamily="18" charset="0"/>
            </a:endParaRPr>
          </a:p>
          <a:p>
            <a:pPr marL="342900" lvl="0" indent="-342900">
              <a:spcAft>
                <a:spcPts val="375"/>
              </a:spcAft>
              <a:buSzPts val="1000"/>
              <a:buFont typeface="Symbol" panose="05050102010706020507" pitchFamily="18" charset="2"/>
              <a:buChar char=""/>
              <a:tabLst>
                <a:tab pos="457200" algn="l"/>
              </a:tabLst>
            </a:pPr>
            <a:r>
              <a:rPr lang="en-IN" sz="1200" dirty="0">
                <a:effectLst/>
                <a:ea typeface="Times New Roman" panose="02020603050405020304" pitchFamily="18" charset="0"/>
                <a:cs typeface="Calibri" panose="020F0502020204030204" pitchFamily="34" charset="0"/>
              </a:rPr>
              <a:t>PWM Digital I/O Pins: 6 </a:t>
            </a:r>
            <a:endParaRPr lang="en-IN" sz="1200" dirty="0">
              <a:effectLst/>
              <a:ea typeface="Calibri" panose="020F0502020204030204" pitchFamily="34" charset="0"/>
              <a:cs typeface="Times New Roman" panose="02020603050405020304" pitchFamily="18" charset="0"/>
            </a:endParaRPr>
          </a:p>
          <a:p>
            <a:pPr marL="342900" lvl="0" indent="-342900">
              <a:spcAft>
                <a:spcPts val="375"/>
              </a:spcAft>
              <a:buSzPts val="1000"/>
              <a:buFont typeface="Symbol" panose="05050102010706020507" pitchFamily="18" charset="2"/>
              <a:buChar char=""/>
              <a:tabLst>
                <a:tab pos="457200" algn="l"/>
              </a:tabLst>
            </a:pPr>
            <a:r>
              <a:rPr lang="en-IN" sz="1200" dirty="0">
                <a:effectLst/>
                <a:ea typeface="Times New Roman" panose="02020603050405020304" pitchFamily="18" charset="0"/>
                <a:cs typeface="Calibri" panose="020F0502020204030204" pitchFamily="34" charset="0"/>
              </a:rPr>
              <a:t>Analog Input Pins: 6 </a:t>
            </a:r>
            <a:endParaRPr lang="en-IN" sz="1200" dirty="0">
              <a:effectLst/>
              <a:ea typeface="Calibri" panose="020F0502020204030204" pitchFamily="34" charset="0"/>
              <a:cs typeface="Times New Roman" panose="02020603050405020304" pitchFamily="18" charset="0"/>
            </a:endParaRPr>
          </a:p>
          <a:p>
            <a:pPr marL="342900" lvl="0" indent="-342900">
              <a:spcAft>
                <a:spcPts val="375"/>
              </a:spcAft>
              <a:buSzPts val="1000"/>
              <a:buFont typeface="Symbol" panose="05050102010706020507" pitchFamily="18" charset="2"/>
              <a:buChar char=""/>
              <a:tabLst>
                <a:tab pos="457200" algn="l"/>
              </a:tabLst>
            </a:pPr>
            <a:r>
              <a:rPr lang="en-IN" sz="1200" dirty="0">
                <a:effectLst/>
                <a:ea typeface="Times New Roman" panose="02020603050405020304" pitchFamily="18" charset="0"/>
                <a:cs typeface="Calibri" panose="020F0502020204030204" pitchFamily="34" charset="0"/>
              </a:rPr>
              <a:t>DC Current per I/O Pin: 20 mA </a:t>
            </a:r>
            <a:endParaRPr lang="en-IN" sz="1200" dirty="0">
              <a:effectLst/>
              <a:ea typeface="Calibri" panose="020F0502020204030204" pitchFamily="34" charset="0"/>
              <a:cs typeface="Times New Roman" panose="02020603050405020304" pitchFamily="18" charset="0"/>
            </a:endParaRPr>
          </a:p>
          <a:p>
            <a:pPr marL="342900" lvl="0" indent="-342900">
              <a:spcAft>
                <a:spcPts val="375"/>
              </a:spcAft>
              <a:buSzPts val="1000"/>
              <a:buFont typeface="Symbol" panose="05050102010706020507" pitchFamily="18" charset="2"/>
              <a:buChar char=""/>
              <a:tabLst>
                <a:tab pos="457200" algn="l"/>
              </a:tabLst>
            </a:pPr>
            <a:r>
              <a:rPr lang="en-IN" sz="1200" dirty="0">
                <a:effectLst/>
                <a:ea typeface="Times New Roman" panose="02020603050405020304" pitchFamily="18" charset="0"/>
                <a:cs typeface="Calibri" panose="020F0502020204030204" pitchFamily="34" charset="0"/>
              </a:rPr>
              <a:t>DC current for 3.3V Pin: 50 mA </a:t>
            </a:r>
            <a:endParaRPr lang="en-IN" sz="1200" dirty="0">
              <a:effectLst/>
              <a:ea typeface="Calibri" panose="020F0502020204030204" pitchFamily="34" charset="0"/>
              <a:cs typeface="Times New Roman" panose="02020603050405020304" pitchFamily="18" charset="0"/>
            </a:endParaRPr>
          </a:p>
          <a:p>
            <a:pPr marL="342900" lvl="0" indent="-342900">
              <a:spcAft>
                <a:spcPts val="375"/>
              </a:spcAft>
              <a:buSzPts val="1000"/>
              <a:buFont typeface="Symbol" panose="05050102010706020507" pitchFamily="18" charset="2"/>
              <a:buChar char=""/>
              <a:tabLst>
                <a:tab pos="457200" algn="l"/>
              </a:tabLst>
            </a:pPr>
            <a:r>
              <a:rPr lang="en-IN" sz="1200" dirty="0">
                <a:effectLst/>
                <a:ea typeface="Times New Roman" panose="02020603050405020304" pitchFamily="18" charset="0"/>
                <a:cs typeface="Calibri" panose="020F0502020204030204" pitchFamily="34" charset="0"/>
              </a:rPr>
              <a:t>Flash Memory: 32 KB (ATmega328P) of which 0.5 KB used by bootloader</a:t>
            </a:r>
            <a:endParaRPr lang="en-IN" sz="1200" dirty="0">
              <a:effectLst/>
              <a:ea typeface="Calibri" panose="020F0502020204030204" pitchFamily="34" charset="0"/>
              <a:cs typeface="Times New Roman" panose="02020603050405020304" pitchFamily="18" charset="0"/>
            </a:endParaRPr>
          </a:p>
          <a:p>
            <a:pPr marL="342900" lvl="0" indent="-342900">
              <a:spcAft>
                <a:spcPts val="375"/>
              </a:spcAft>
              <a:buSzPts val="1000"/>
              <a:buFont typeface="Symbol" panose="05050102010706020507" pitchFamily="18" charset="2"/>
              <a:buChar char=""/>
              <a:tabLst>
                <a:tab pos="457200" algn="l"/>
              </a:tabLst>
            </a:pPr>
            <a:r>
              <a:rPr lang="en-IN" sz="1200" dirty="0">
                <a:effectLst/>
                <a:ea typeface="Times New Roman" panose="02020603050405020304" pitchFamily="18" charset="0"/>
                <a:cs typeface="Calibri" panose="020F0502020204030204" pitchFamily="34" charset="0"/>
              </a:rPr>
              <a:t>SRAM: 2 KB (ATmega328P)</a:t>
            </a:r>
            <a:endParaRPr lang="en-IN" sz="1200" dirty="0">
              <a:effectLst/>
              <a:ea typeface="Calibri" panose="020F0502020204030204" pitchFamily="34" charset="0"/>
              <a:cs typeface="Times New Roman" panose="02020603050405020304" pitchFamily="18" charset="0"/>
            </a:endParaRPr>
          </a:p>
          <a:p>
            <a:pPr marL="342900" lvl="0" indent="-342900">
              <a:spcAft>
                <a:spcPts val="375"/>
              </a:spcAft>
              <a:buSzPts val="1000"/>
              <a:buFont typeface="Symbol" panose="05050102010706020507" pitchFamily="18" charset="2"/>
              <a:buChar char=""/>
              <a:tabLst>
                <a:tab pos="457200" algn="l"/>
              </a:tabLst>
            </a:pPr>
            <a:r>
              <a:rPr lang="en-IN" sz="1200" dirty="0">
                <a:effectLst/>
                <a:ea typeface="Times New Roman" panose="02020603050405020304" pitchFamily="18" charset="0"/>
                <a:cs typeface="Calibri" panose="020F0502020204030204" pitchFamily="34" charset="0"/>
              </a:rPr>
              <a:t>EEPROM: 1 KB (ATmega328P</a:t>
            </a:r>
          </a:p>
          <a:p>
            <a:pPr marL="342900" lvl="0" indent="-342900">
              <a:spcAft>
                <a:spcPts val="375"/>
              </a:spcAft>
              <a:buSzPts val="1000"/>
              <a:buFont typeface="Symbol" panose="05050102010706020507" pitchFamily="18" charset="2"/>
              <a:buChar char=""/>
              <a:tabLst>
                <a:tab pos="457200" algn="l"/>
              </a:tabLst>
            </a:pPr>
            <a:r>
              <a:rPr lang="en-IN" sz="1200" dirty="0">
                <a:effectLst/>
                <a:ea typeface="Times New Roman" panose="02020603050405020304" pitchFamily="18" charset="0"/>
                <a:cs typeface="Calibri" panose="020F0502020204030204" pitchFamily="34" charset="0"/>
              </a:rPr>
              <a:t>Clock Speed: 16 MHz</a:t>
            </a:r>
            <a:endParaRPr lang="en-IN" sz="1200" dirty="0">
              <a:effectLst/>
              <a:ea typeface="Calibri" panose="020F0502020204030204" pitchFamily="34" charset="0"/>
              <a:cs typeface="Times New Roman" panose="02020603050405020304" pitchFamily="18" charset="0"/>
            </a:endParaRPr>
          </a:p>
          <a:p>
            <a:pPr marL="342900" lvl="0" indent="-342900">
              <a:spcAft>
                <a:spcPts val="375"/>
              </a:spcAft>
              <a:buSzPts val="1000"/>
              <a:buFont typeface="Symbol" panose="05050102010706020507" pitchFamily="18" charset="2"/>
              <a:buChar char=""/>
              <a:tabLst>
                <a:tab pos="457200" algn="l"/>
              </a:tabLst>
            </a:pPr>
            <a:r>
              <a:rPr lang="en-IN" sz="1200" dirty="0">
                <a:effectLst/>
                <a:ea typeface="Times New Roman" panose="02020603050405020304" pitchFamily="18" charset="0"/>
                <a:cs typeface="Calibri" panose="020F0502020204030204" pitchFamily="34" charset="0"/>
              </a:rPr>
              <a:t>LED_BUILTIN: 13</a:t>
            </a:r>
            <a:endParaRPr lang="en-IN" sz="1200" dirty="0">
              <a:effectLst/>
              <a:ea typeface="Calibri" panose="020F0502020204030204" pitchFamily="34" charset="0"/>
              <a:cs typeface="Times New Roman" panose="02020603050405020304" pitchFamily="18" charset="0"/>
            </a:endParaRPr>
          </a:p>
          <a:p>
            <a:pPr marL="342900" lvl="0" indent="-342900">
              <a:spcAft>
                <a:spcPts val="375"/>
              </a:spcAft>
              <a:buSzPts val="1000"/>
              <a:buFont typeface="Symbol" panose="05050102010706020507" pitchFamily="18" charset="2"/>
              <a:buChar char=""/>
              <a:tabLst>
                <a:tab pos="457200" algn="l"/>
              </a:tabLst>
            </a:pPr>
            <a:r>
              <a:rPr lang="en-IN" sz="1200" dirty="0">
                <a:effectLst/>
                <a:ea typeface="Times New Roman" panose="02020603050405020304" pitchFamily="18" charset="0"/>
                <a:cs typeface="Calibri" panose="020F0502020204030204" pitchFamily="34" charset="0"/>
              </a:rPr>
              <a:t>Length: 68.6 mm </a:t>
            </a:r>
            <a:endParaRPr lang="en-IN" sz="1200" dirty="0">
              <a:effectLst/>
              <a:ea typeface="Calibri" panose="020F0502020204030204" pitchFamily="34" charset="0"/>
              <a:cs typeface="Times New Roman" panose="02020603050405020304" pitchFamily="18" charset="0"/>
            </a:endParaRPr>
          </a:p>
          <a:p>
            <a:pPr marL="342900" lvl="0" indent="-342900">
              <a:spcAft>
                <a:spcPts val="375"/>
              </a:spcAft>
              <a:buSzPts val="1000"/>
              <a:buFont typeface="Symbol" panose="05050102010706020507" pitchFamily="18" charset="2"/>
              <a:buChar char=""/>
              <a:tabLst>
                <a:tab pos="457200" algn="l"/>
              </a:tabLst>
            </a:pPr>
            <a:r>
              <a:rPr lang="en-IN" sz="1200" dirty="0">
                <a:effectLst/>
                <a:ea typeface="Times New Roman" panose="02020603050405020304" pitchFamily="18" charset="0"/>
                <a:cs typeface="Calibri" panose="020F0502020204030204" pitchFamily="34" charset="0"/>
              </a:rPr>
              <a:t>Width: 58.4 mm </a:t>
            </a:r>
            <a:endParaRPr lang="en-IN" sz="1200" dirty="0">
              <a:effectLst/>
              <a:ea typeface="Calibri" panose="020F0502020204030204" pitchFamily="34" charset="0"/>
              <a:cs typeface="Times New Roman" panose="02020603050405020304" pitchFamily="18" charset="0"/>
            </a:endParaRPr>
          </a:p>
          <a:p>
            <a:pPr marL="342900" lvl="0" indent="-342900">
              <a:spcAft>
                <a:spcPts val="375"/>
              </a:spcAft>
              <a:buSzPts val="1000"/>
              <a:buFont typeface="Symbol" panose="05050102010706020507" pitchFamily="18" charset="2"/>
              <a:buChar char=""/>
              <a:tabLst>
                <a:tab pos="457200" algn="l"/>
              </a:tabLst>
            </a:pPr>
            <a:r>
              <a:rPr lang="en-IN" sz="1200" dirty="0">
                <a:effectLst/>
                <a:ea typeface="Times New Roman" panose="02020603050405020304" pitchFamily="18" charset="0"/>
                <a:cs typeface="Calibri" panose="020F0502020204030204" pitchFamily="34" charset="0"/>
              </a:rPr>
              <a:t>Weight: 25 g </a:t>
            </a:r>
            <a:endParaRPr lang="en-IN" sz="12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1426035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B7C78-61ED-4BD4-99DF-6D2B4D58165B}"/>
              </a:ext>
            </a:extLst>
          </p:cNvPr>
          <p:cNvSpPr>
            <a:spLocks noGrp="1"/>
          </p:cNvSpPr>
          <p:nvPr>
            <p:ph type="title"/>
          </p:nvPr>
        </p:nvSpPr>
        <p:spPr>
          <a:xfrm>
            <a:off x="841247" y="474146"/>
            <a:ext cx="10515593" cy="1197864"/>
          </a:xfrm>
        </p:spPr>
        <p:txBody>
          <a:bodyPr>
            <a:normAutofit/>
          </a:bodyPr>
          <a:lstStyle/>
          <a:p>
            <a:r>
              <a:rPr lang="en-US" dirty="0">
                <a:solidFill>
                  <a:srgbClr val="0000CC"/>
                </a:solidFill>
              </a:rPr>
              <a:t>BREADBOARD</a:t>
            </a:r>
            <a:endParaRPr lang="en-IN" dirty="0">
              <a:solidFill>
                <a:srgbClr val="0000CC"/>
              </a:solidFill>
            </a:endParaRPr>
          </a:p>
        </p:txBody>
      </p:sp>
      <p:sp>
        <p:nvSpPr>
          <p:cNvPr id="3" name="Content Placeholder 2">
            <a:extLst>
              <a:ext uri="{FF2B5EF4-FFF2-40B4-BE49-F238E27FC236}">
                <a16:creationId xmlns:a16="http://schemas.microsoft.com/office/drawing/2014/main" id="{53AD1DCE-99CC-4EA5-862C-D7EB7374B81E}"/>
              </a:ext>
            </a:extLst>
          </p:cNvPr>
          <p:cNvSpPr>
            <a:spLocks noGrp="1"/>
          </p:cNvSpPr>
          <p:nvPr>
            <p:ph idx="1"/>
          </p:nvPr>
        </p:nvSpPr>
        <p:spPr>
          <a:xfrm>
            <a:off x="7533314" y="1999578"/>
            <a:ext cx="3823525" cy="4171568"/>
          </a:xfrm>
        </p:spPr>
        <p:txBody>
          <a:bodyPr anchor="ctr">
            <a:normAutofit/>
          </a:bodyPr>
          <a:lstStyle/>
          <a:p>
            <a:pPr>
              <a:lnSpc>
                <a:spcPct val="115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Breadboard details –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A breadboard is a rectangular plastic board with a bunch of tiny holes in it. These holes let you easily insert electronic components to prototype (meaning to build and test an early version of) an electronic circuit, like this one with a battery, switch, resistor, and an LED (light-emitting diode).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dirty="0"/>
          </a:p>
        </p:txBody>
      </p:sp>
      <p:pic>
        <p:nvPicPr>
          <p:cNvPr id="2052" name="Picture 4" descr="Half-size breadboard : ID 64 : $5.00 : Adafruit Industries, Unique &amp; fun  DIY electronics and kits">
            <a:extLst>
              <a:ext uri="{FF2B5EF4-FFF2-40B4-BE49-F238E27FC236}">
                <a16:creationId xmlns:a16="http://schemas.microsoft.com/office/drawing/2014/main" id="{FDE9E174-EC33-4A04-8437-4B6226010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991" y="2123335"/>
            <a:ext cx="4406900" cy="3300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97741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5A22C-D984-49D3-84E8-323E98AB7B74}"/>
              </a:ext>
            </a:extLst>
          </p:cNvPr>
          <p:cNvSpPr>
            <a:spLocks noGrp="1"/>
          </p:cNvSpPr>
          <p:nvPr>
            <p:ph type="title"/>
          </p:nvPr>
        </p:nvSpPr>
        <p:spPr>
          <a:xfrm>
            <a:off x="6509238" y="228601"/>
            <a:ext cx="5292237" cy="609599"/>
          </a:xfrm>
        </p:spPr>
        <p:txBody>
          <a:bodyPr anchor="b">
            <a:normAutofit fontScale="90000"/>
          </a:bodyPr>
          <a:lstStyle/>
          <a:p>
            <a:r>
              <a:rPr lang="en-US" sz="4000" dirty="0">
                <a:solidFill>
                  <a:srgbClr val="0000CC"/>
                </a:solidFill>
              </a:rPr>
              <a:t>RELAY MODULE</a:t>
            </a:r>
            <a:endParaRPr lang="en-IN" sz="4000" dirty="0">
              <a:solidFill>
                <a:srgbClr val="0000CC"/>
              </a:solidFill>
            </a:endParaRPr>
          </a:p>
        </p:txBody>
      </p:sp>
      <p:sp>
        <p:nvSpPr>
          <p:cNvPr id="7" name="Content Placeholder 6">
            <a:extLst>
              <a:ext uri="{FF2B5EF4-FFF2-40B4-BE49-F238E27FC236}">
                <a16:creationId xmlns:a16="http://schemas.microsoft.com/office/drawing/2014/main" id="{A4F1815D-18A9-44FC-9967-ED6D83C0A600}"/>
              </a:ext>
            </a:extLst>
          </p:cNvPr>
          <p:cNvSpPr>
            <a:spLocks noGrp="1"/>
          </p:cNvSpPr>
          <p:nvPr>
            <p:ph idx="1"/>
          </p:nvPr>
        </p:nvSpPr>
        <p:spPr>
          <a:xfrm>
            <a:off x="6409944" y="971551"/>
            <a:ext cx="5165923" cy="5133158"/>
          </a:xfrm>
        </p:spPr>
        <p:txBody>
          <a:bodyPr anchor="t">
            <a:normAutofit fontScale="85000" lnSpcReduction="20000"/>
          </a:bodyPr>
          <a:lstStyle/>
          <a:p>
            <a:pPr algn="just">
              <a:lnSpc>
                <a:spcPct val="115000"/>
              </a:lnSpc>
              <a:spcAft>
                <a:spcPts val="10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Details of Relay Module –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Relay is an electromechanical device that uses an electric current to open or close the contacts of a switch. The single-channel relay module is much more than just a plain relay, it comprises of components that make switching and connection easier and act as indicators to show if the module is powered and if the relay is active or not.</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Important characteristics of relay module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Segoe UI" panose="020B0502040204020203" pitchFamily="34" charset="0"/>
                <a:ea typeface="Times New Roman" panose="02020603050405020304" pitchFamily="18" charset="0"/>
                <a:cs typeface="Times New Roman" panose="02020603050405020304" pitchFamily="18" charset="0"/>
              </a:rPr>
              <a:t>Supply voltage – 3.75V to 6V</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Segoe UI" panose="020B0502040204020203" pitchFamily="34" charset="0"/>
                <a:ea typeface="Times New Roman" panose="02020603050405020304" pitchFamily="18" charset="0"/>
                <a:cs typeface="Times New Roman" panose="02020603050405020304" pitchFamily="18" charset="0"/>
              </a:rPr>
              <a:t>Quiescent current: 2mA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Segoe UI" panose="020B0502040204020203" pitchFamily="34" charset="0"/>
                <a:ea typeface="Times New Roman" panose="02020603050405020304" pitchFamily="18" charset="0"/>
                <a:cs typeface="Times New Roman" panose="02020603050405020304" pitchFamily="18" charset="0"/>
              </a:rPr>
              <a:t>Current when the relay is active: ~70mA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Segoe UI" panose="020B0502040204020203" pitchFamily="34" charset="0"/>
                <a:ea typeface="Times New Roman" panose="02020603050405020304" pitchFamily="18" charset="0"/>
                <a:cs typeface="Times New Roman" panose="02020603050405020304" pitchFamily="18" charset="0"/>
              </a:rPr>
              <a:t>Relay maximum contact voltage – 250VAC or 30VDC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US" sz="1800" dirty="0">
                <a:effectLst/>
                <a:latin typeface="Segoe UI" panose="020B0502040204020203" pitchFamily="34" charset="0"/>
                <a:ea typeface="Times New Roman" panose="02020603050405020304" pitchFamily="18" charset="0"/>
                <a:cs typeface="Times New Roman" panose="02020603050405020304" pitchFamily="18" charset="0"/>
              </a:rPr>
              <a:t>Relay maximum current – 10A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dirty="0"/>
          </a:p>
        </p:txBody>
      </p:sp>
      <p:pic>
        <p:nvPicPr>
          <p:cNvPr id="4" name="Picture 3">
            <a:extLst>
              <a:ext uri="{FF2B5EF4-FFF2-40B4-BE49-F238E27FC236}">
                <a16:creationId xmlns:a16="http://schemas.microsoft.com/office/drawing/2014/main" id="{54B0574F-4276-4DE8-8446-05DCCF9E981A}"/>
              </a:ext>
            </a:extLst>
          </p:cNvPr>
          <p:cNvPicPr>
            <a:picLocks noChangeAspect="1"/>
          </p:cNvPicPr>
          <p:nvPr/>
        </p:nvPicPr>
        <p:blipFill rotWithShape="1">
          <a:blip r:embed="rId2"/>
          <a:srcRect l="6446" r="4189" b="-1"/>
          <a:stretch/>
        </p:blipFill>
        <p:spPr>
          <a:xfrm>
            <a:off x="241073" y="487763"/>
            <a:ext cx="5103206" cy="5710645"/>
          </a:xfrm>
          <a:prstGeom prst="rect">
            <a:avLst/>
          </a:prstGeom>
        </p:spPr>
      </p:pic>
    </p:spTree>
    <p:extLst>
      <p:ext uri="{BB962C8B-B14F-4D97-AF65-F5344CB8AC3E}">
        <p14:creationId xmlns:p14="http://schemas.microsoft.com/office/powerpoint/2010/main" val="125345459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F764F-E20B-44BE-8191-5F6EB61BF9BA}"/>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6400" b="1" kern="1200">
                <a:solidFill>
                  <a:schemeClr val="tx1"/>
                </a:solidFill>
                <a:effectLst/>
                <a:latin typeface="+mj-lt"/>
                <a:ea typeface="+mj-ea"/>
                <a:cs typeface="+mj-cs"/>
              </a:rPr>
              <a:t>System Design</a:t>
            </a:r>
            <a:br>
              <a:rPr lang="en-US" sz="6400" kern="1200">
                <a:solidFill>
                  <a:schemeClr val="tx1"/>
                </a:solidFill>
                <a:effectLst/>
                <a:latin typeface="+mj-lt"/>
                <a:ea typeface="+mj-ea"/>
                <a:cs typeface="+mj-cs"/>
              </a:rPr>
            </a:br>
            <a:endParaRPr lang="en-US" sz="6400" kern="1200">
              <a:solidFill>
                <a:schemeClr val="tx1"/>
              </a:solidFill>
              <a:latin typeface="+mj-lt"/>
              <a:ea typeface="+mj-ea"/>
              <a:cs typeface="+mj-cs"/>
            </a:endParaRPr>
          </a:p>
        </p:txBody>
      </p:sp>
      <p:pic>
        <p:nvPicPr>
          <p:cNvPr id="4" name="Content Placeholder 3">
            <a:extLst>
              <a:ext uri="{FF2B5EF4-FFF2-40B4-BE49-F238E27FC236}">
                <a16:creationId xmlns:a16="http://schemas.microsoft.com/office/drawing/2014/main" id="{479BEF71-00D5-4441-B858-5F210E38AF6B}"/>
              </a:ext>
            </a:extLst>
          </p:cNvPr>
          <p:cNvPicPr>
            <a:picLocks noChangeAspect="1"/>
          </p:cNvPicPr>
          <p:nvPr/>
        </p:nvPicPr>
        <p:blipFill>
          <a:blip r:embed="rId2"/>
          <a:stretch>
            <a:fillRect/>
          </a:stretch>
        </p:blipFill>
        <p:spPr>
          <a:xfrm>
            <a:off x="4916251" y="1563936"/>
            <a:ext cx="6631341" cy="3730128"/>
          </a:xfrm>
          <a:prstGeom prst="rect">
            <a:avLst/>
          </a:prstGeom>
        </p:spPr>
      </p:pic>
    </p:spTree>
    <p:extLst>
      <p:ext uri="{BB962C8B-B14F-4D97-AF65-F5344CB8AC3E}">
        <p14:creationId xmlns:p14="http://schemas.microsoft.com/office/powerpoint/2010/main" val="29849887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2.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150</TotalTime>
  <Words>787</Words>
  <Application>Microsoft Office PowerPoint</Application>
  <PresentationFormat>Widescreen</PresentationFormat>
  <Paragraphs>76</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Arial Black</vt:lpstr>
      <vt:lpstr>Calibri</vt:lpstr>
      <vt:lpstr>Calibri Light</vt:lpstr>
      <vt:lpstr>Segoe UI</vt:lpstr>
      <vt:lpstr>Symbol</vt:lpstr>
      <vt:lpstr>Times New Roman</vt:lpstr>
      <vt:lpstr>Wingdings</vt:lpstr>
      <vt:lpstr>Office Theme</vt:lpstr>
      <vt:lpstr>ELECTRONIC SKILL DEVELOPMENT</vt:lpstr>
      <vt:lpstr>PRESENTED BY</vt:lpstr>
      <vt:lpstr>Aim and Objectives</vt:lpstr>
      <vt:lpstr>MATERIAL REQUIRED</vt:lpstr>
      <vt:lpstr>LM393            SOUND SENSOR</vt:lpstr>
      <vt:lpstr>ARDUINO UNO MICROCONTROLLER</vt:lpstr>
      <vt:lpstr>BREADBOARD</vt:lpstr>
      <vt:lpstr>RELAY MODULE</vt:lpstr>
      <vt:lpstr>System Design </vt:lpstr>
      <vt:lpstr> Implementation</vt:lpstr>
      <vt:lpstr>SNAPSHOTS</vt:lpstr>
      <vt:lpstr>Learning Outcomes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Tejas Dhokane</dc:creator>
  <cp:lastModifiedBy>22112_Shreyas_21_22</cp:lastModifiedBy>
  <cp:revision>7</cp:revision>
  <dcterms:created xsi:type="dcterms:W3CDTF">2021-12-14T12:23:43Z</dcterms:created>
  <dcterms:modified xsi:type="dcterms:W3CDTF">2021-12-14T16:12:35Z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